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71.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165.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83.xml"/>
  <Override ContentType="application/vnd.openxmlformats-officedocument.presentationml.slideLayout+xml" PartName="/ppt/slideLayouts/slideLayout17.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179.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167.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56.xml"/>
  <Override ContentType="application/vnd.openxmlformats-officedocument.presentationml.slideLayout+xml" PartName="/ppt/slideLayouts/slideLayout173.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31" r:id="rId5"/>
    <p:sldMasterId id="2147483832" r:id="rId6"/>
    <p:sldMasterId id="2147483833" r:id="rId7"/>
  </p:sldMasterIdLst>
  <p:notesMasterIdLst>
    <p:notesMasterId r:id="rId8"/>
  </p:notesMasterIdLst>
  <p:sldIdLst>
    <p:sldId id="256" r:id="rId9"/>
    <p:sldId id="257" r:id="rId10"/>
    <p:sldId id="258" r:id="rId11"/>
  </p:sldIdLst>
  <p:sldSz cy="5143500" cx="9144000"/>
  <p:notesSz cx="6858000" cy="9144000"/>
  <p:embeddedFontLst>
    <p:embeddedFont>
      <p:font typeface="Inter"/>
      <p:regular r:id="rId12"/>
      <p:bold r:id="rId13"/>
      <p:italic r:id="rId14"/>
      <p:boldItalic r:id="rId15"/>
    </p:embeddedFont>
    <p:embeddedFont>
      <p:font typeface="JetBrains Mono SemiBold"/>
      <p:regular r:id="rId16"/>
      <p:bold r:id="rId17"/>
      <p:italic r:id="rId18"/>
      <p:boldItalic r:id="rId19"/>
    </p:embeddedFont>
    <p:embeddedFont>
      <p:font typeface="DM Sans Medium"/>
      <p:regular r:id="rId20"/>
      <p:bold r:id="rId21"/>
      <p:italic r:id="rId22"/>
      <p:boldItalic r:id="rId23"/>
    </p:embeddedFont>
    <p:embeddedFont>
      <p:font typeface="Montserrat SemiBold"/>
      <p:regular r:id="rId24"/>
      <p:bold r:id="rId25"/>
      <p:italic r:id="rId26"/>
      <p:boldItalic r:id="rId27"/>
    </p:embeddedFont>
    <p:embeddedFont>
      <p:font typeface="Inter SemiBold"/>
      <p:regular r:id="rId28"/>
      <p:bold r:id="rId29"/>
      <p:italic r:id="rId30"/>
      <p:boldItalic r:id="rId31"/>
    </p:embeddedFont>
    <p:embeddedFont>
      <p:font typeface="Montserrat"/>
      <p:regular r:id="rId32"/>
      <p:bold r:id="rId33"/>
      <p:italic r:id="rId34"/>
      <p:boldItalic r:id="rId35"/>
    </p:embeddedFont>
    <p:embeddedFont>
      <p:font typeface="JetBrains Mono Medium"/>
      <p:regular r:id="rId36"/>
      <p:bold r:id="rId37"/>
      <p:italic r:id="rId38"/>
      <p:boldItalic r:id="rId39"/>
    </p:embeddedFont>
    <p:embeddedFont>
      <p:font typeface="JetBrains Mono ExtraBold"/>
      <p:bold r:id="rId40"/>
      <p:boldItalic r:id="rId41"/>
    </p:embeddedFont>
    <p:embeddedFont>
      <p:font typeface="DM Sans ExtraBold"/>
      <p:bold r:id="rId42"/>
      <p:boldItalic r:id="rId43"/>
    </p:embeddedFont>
    <p:embeddedFont>
      <p:font typeface="JetBrains Mono Light"/>
      <p:regular r:id="rId44"/>
      <p:bold r:id="rId45"/>
      <p:italic r:id="rId46"/>
      <p:boldItalic r:id="rId47"/>
    </p:embeddedFont>
    <p:embeddedFont>
      <p:font typeface="DM Sans"/>
      <p:regular r:id="rId48"/>
      <p:bold r:id="rId49"/>
      <p:italic r:id="rId50"/>
      <p:boldItalic r:id="rId51"/>
    </p:embeddedFont>
    <p:embeddedFont>
      <p:font typeface="Inter Medium"/>
      <p:regular r:id="rId52"/>
      <p:bold r:id="rId53"/>
      <p:italic r:id="rId54"/>
      <p:boldItalic r:id="rId55"/>
    </p:embeddedFont>
    <p:embeddedFont>
      <p:font typeface="JetBrains Mono"/>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2B34B9C-930C-4D3F-B87B-DB6A55C07F87}">
  <a:tblStyle styleId="{E2B34B9C-930C-4D3F-B87B-DB6A55C07F8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JetBrainsMonoExtraBold-bold.fntdata"/><Relationship Id="rId42" Type="http://schemas.openxmlformats.org/officeDocument/2006/relationships/font" Target="fonts/DMSansExtraBold-bold.fntdata"/><Relationship Id="rId41" Type="http://schemas.openxmlformats.org/officeDocument/2006/relationships/font" Target="fonts/JetBrainsMonoExtraBold-boldItalic.fntdata"/><Relationship Id="rId44" Type="http://schemas.openxmlformats.org/officeDocument/2006/relationships/font" Target="fonts/JetBrainsMonoLight-regular.fntdata"/><Relationship Id="rId43" Type="http://schemas.openxmlformats.org/officeDocument/2006/relationships/font" Target="fonts/DMSansExtraBold-boldItalic.fntdata"/><Relationship Id="rId46" Type="http://schemas.openxmlformats.org/officeDocument/2006/relationships/font" Target="fonts/JetBrainsMonoLight-italic.fntdata"/><Relationship Id="rId45" Type="http://schemas.openxmlformats.org/officeDocument/2006/relationships/font" Target="fonts/JetBrainsMonoLight-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DMSans-regular.fntdata"/><Relationship Id="rId47" Type="http://schemas.openxmlformats.org/officeDocument/2006/relationships/font" Target="fonts/JetBrainsMonoLight-boldItalic.fntdata"/><Relationship Id="rId49" Type="http://schemas.openxmlformats.org/officeDocument/2006/relationships/font" Target="fonts/DMSans-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font" Target="fonts/InterSemiBold-boldItalic.fntdata"/><Relationship Id="rId30" Type="http://schemas.openxmlformats.org/officeDocument/2006/relationships/font" Target="fonts/InterSemiBold-italic.fntdata"/><Relationship Id="rId33" Type="http://schemas.openxmlformats.org/officeDocument/2006/relationships/font" Target="fonts/Montserrat-bold.fntdata"/><Relationship Id="rId32" Type="http://schemas.openxmlformats.org/officeDocument/2006/relationships/font" Target="fonts/Montserrat-regular.fntdata"/><Relationship Id="rId35" Type="http://schemas.openxmlformats.org/officeDocument/2006/relationships/font" Target="fonts/Montserrat-boldItalic.fntdata"/><Relationship Id="rId34" Type="http://schemas.openxmlformats.org/officeDocument/2006/relationships/font" Target="fonts/Montserrat-italic.fntdata"/><Relationship Id="rId37" Type="http://schemas.openxmlformats.org/officeDocument/2006/relationships/font" Target="fonts/JetBrainsMonoMedium-bold.fntdata"/><Relationship Id="rId36" Type="http://schemas.openxmlformats.org/officeDocument/2006/relationships/font" Target="fonts/JetBrainsMonoMedium-regular.fntdata"/><Relationship Id="rId39" Type="http://schemas.openxmlformats.org/officeDocument/2006/relationships/font" Target="fonts/JetBrainsMonoMedium-boldItalic.fntdata"/><Relationship Id="rId38" Type="http://schemas.openxmlformats.org/officeDocument/2006/relationships/font" Target="fonts/JetBrainsMonoMedium-italic.fntdata"/><Relationship Id="rId20" Type="http://schemas.openxmlformats.org/officeDocument/2006/relationships/font" Target="fonts/DMSansMedium-regular.fntdata"/><Relationship Id="rId22" Type="http://schemas.openxmlformats.org/officeDocument/2006/relationships/font" Target="fonts/DMSansMedium-italic.fntdata"/><Relationship Id="rId21" Type="http://schemas.openxmlformats.org/officeDocument/2006/relationships/font" Target="fonts/DMSansMedium-bold.fntdata"/><Relationship Id="rId24" Type="http://schemas.openxmlformats.org/officeDocument/2006/relationships/font" Target="fonts/MontserratSemiBold-regular.fntdata"/><Relationship Id="rId23" Type="http://schemas.openxmlformats.org/officeDocument/2006/relationships/font" Target="fonts/DMSansMedium-boldItalic.fntdata"/><Relationship Id="rId26" Type="http://schemas.openxmlformats.org/officeDocument/2006/relationships/font" Target="fonts/MontserratSemiBold-italic.fntdata"/><Relationship Id="rId25" Type="http://schemas.openxmlformats.org/officeDocument/2006/relationships/font" Target="fonts/MontserratSemiBold-bold.fntdata"/><Relationship Id="rId28" Type="http://schemas.openxmlformats.org/officeDocument/2006/relationships/font" Target="fonts/InterSemiBold-regular.fntdata"/><Relationship Id="rId27" Type="http://schemas.openxmlformats.org/officeDocument/2006/relationships/font" Target="fonts/MontserratSemiBold-boldItalic.fntdata"/><Relationship Id="rId29" Type="http://schemas.openxmlformats.org/officeDocument/2006/relationships/font" Target="fonts/InterSemiBold-bold.fntdata"/><Relationship Id="rId51" Type="http://schemas.openxmlformats.org/officeDocument/2006/relationships/font" Target="fonts/DMSans-boldItalic.fntdata"/><Relationship Id="rId50" Type="http://schemas.openxmlformats.org/officeDocument/2006/relationships/font" Target="fonts/DMSans-italic.fntdata"/><Relationship Id="rId53" Type="http://schemas.openxmlformats.org/officeDocument/2006/relationships/font" Target="fonts/InterMedium-bold.fntdata"/><Relationship Id="rId52" Type="http://schemas.openxmlformats.org/officeDocument/2006/relationships/font" Target="fonts/InterMedium-regular.fntdata"/><Relationship Id="rId11" Type="http://schemas.openxmlformats.org/officeDocument/2006/relationships/slide" Target="slides/slide3.xml"/><Relationship Id="rId55" Type="http://schemas.openxmlformats.org/officeDocument/2006/relationships/font" Target="fonts/InterMedium-boldItalic.fntdata"/><Relationship Id="rId10" Type="http://schemas.openxmlformats.org/officeDocument/2006/relationships/slide" Target="slides/slide2.xml"/><Relationship Id="rId54" Type="http://schemas.openxmlformats.org/officeDocument/2006/relationships/font" Target="fonts/InterMedium-italic.fntdata"/><Relationship Id="rId13" Type="http://schemas.openxmlformats.org/officeDocument/2006/relationships/font" Target="fonts/Inter-bold.fntdata"/><Relationship Id="rId57" Type="http://schemas.openxmlformats.org/officeDocument/2006/relationships/font" Target="fonts/JetBrainsMono-bold.fntdata"/><Relationship Id="rId12" Type="http://schemas.openxmlformats.org/officeDocument/2006/relationships/font" Target="fonts/Inter-regular.fntdata"/><Relationship Id="rId56" Type="http://schemas.openxmlformats.org/officeDocument/2006/relationships/font" Target="fonts/JetBrainsMono-regular.fntdata"/><Relationship Id="rId15" Type="http://schemas.openxmlformats.org/officeDocument/2006/relationships/font" Target="fonts/Inter-boldItalic.fntdata"/><Relationship Id="rId59" Type="http://schemas.openxmlformats.org/officeDocument/2006/relationships/font" Target="fonts/JetBrainsMono-boldItalic.fntdata"/><Relationship Id="rId14" Type="http://schemas.openxmlformats.org/officeDocument/2006/relationships/font" Target="fonts/Inter-italic.fntdata"/><Relationship Id="rId58" Type="http://schemas.openxmlformats.org/officeDocument/2006/relationships/font" Target="fonts/JetBrainsMono-italic.fntdata"/><Relationship Id="rId17" Type="http://schemas.openxmlformats.org/officeDocument/2006/relationships/font" Target="fonts/JetBrainsMonoSemiBold-bold.fntdata"/><Relationship Id="rId16" Type="http://schemas.openxmlformats.org/officeDocument/2006/relationships/font" Target="fonts/JetBrainsMonoSemiBold-regular.fntdata"/><Relationship Id="rId19" Type="http://schemas.openxmlformats.org/officeDocument/2006/relationships/font" Target="fonts/JetBrainsMonoSemiBold-boldItalic.fntdata"/><Relationship Id="rId18" Type="http://schemas.openxmlformats.org/officeDocument/2006/relationships/font" Target="fonts/JetBrainsMonoSemi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g2892d289abf_0_1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0" name="Google Shape;1630;g2892d289abf_0_1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t/>
            </a:r>
            <a:endParaRPr i="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4" name="Shape 1634"/>
        <p:cNvGrpSpPr/>
        <p:nvPr/>
      </p:nvGrpSpPr>
      <p:grpSpPr>
        <a:xfrm>
          <a:off x="0" y="0"/>
          <a:ext cx="0" cy="0"/>
          <a:chOff x="0" y="0"/>
          <a:chExt cx="0" cy="0"/>
        </a:xfrm>
      </p:grpSpPr>
      <p:sp>
        <p:nvSpPr>
          <p:cNvPr id="1635" name="Google Shape;1635;g2892d289abf_0_8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6" name="Google Shape;1636;g2892d289abf_0_8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1" name="Shape 1641"/>
        <p:cNvGrpSpPr/>
        <p:nvPr/>
      </p:nvGrpSpPr>
      <p:grpSpPr>
        <a:xfrm>
          <a:off x="0" y="0"/>
          <a:ext cx="0" cy="0"/>
          <a:chOff x="0" y="0"/>
          <a:chExt cx="0" cy="0"/>
        </a:xfrm>
      </p:grpSpPr>
      <p:sp>
        <p:nvSpPr>
          <p:cNvPr id="1642" name="Google Shape;1642;g2892d289abf_0_1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3" name="Google Shape;1643;g2892d289abf_0_1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We’ve outlined the criteria for sellers to identify a potential HD opportunity which is outlined in this slide. We also want to be clear in pointing out that we are not trying to displace HVR! Sellers should continue to sell HVR when it’s the best fit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2.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 Id="rId3" Type="http://schemas.openxmlformats.org/officeDocument/2006/relationships/image" Target="../media/image34.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6.png"/><Relationship Id="rId3" Type="http://schemas.openxmlformats.org/officeDocument/2006/relationships/image" Target="../media/image26.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6.png"/><Relationship Id="rId3" Type="http://schemas.openxmlformats.org/officeDocument/2006/relationships/image" Target="../media/image2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6.png"/><Relationship Id="rId3" Type="http://schemas.openxmlformats.org/officeDocument/2006/relationships/image" Target="../media/image26.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2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 2">
  <p:cSld name="CUSTOM_5_5">
    <p:bg>
      <p:bgPr>
        <a:solidFill>
          <a:schemeClr val="accent1"/>
        </a:solidFill>
      </p:bgPr>
    </p:bg>
    <p:spTree>
      <p:nvGrpSpPr>
        <p:cNvPr id="840" name="Shape 840"/>
        <p:cNvGrpSpPr/>
        <p:nvPr/>
      </p:nvGrpSpPr>
      <p:grpSpPr>
        <a:xfrm>
          <a:off x="0" y="0"/>
          <a:ext cx="0" cy="0"/>
          <a:chOff x="0" y="0"/>
          <a:chExt cx="0" cy="0"/>
        </a:xfrm>
      </p:grpSpPr>
      <p:sp>
        <p:nvSpPr>
          <p:cNvPr id="841" name="Google Shape;841;p103"/>
          <p:cNvSpPr txBox="1"/>
          <p:nvPr>
            <p:ph idx="1" type="subTitle"/>
          </p:nvPr>
        </p:nvSpPr>
        <p:spPr>
          <a:xfrm>
            <a:off x="478875" y="870175"/>
            <a:ext cx="3474300" cy="2154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2pPr>
            <a:lvl3pPr lvl="2"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3pPr>
            <a:lvl4pPr lvl="3"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4pPr>
            <a:lvl5pPr lvl="4"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5pPr>
            <a:lvl6pPr lvl="5"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6pPr>
            <a:lvl7pPr lvl="6"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7pPr>
            <a:lvl8pPr lvl="7"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8pPr>
            <a:lvl9pPr lvl="8"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9pPr>
          </a:lstStyle>
          <a:p/>
        </p:txBody>
      </p:sp>
      <p:sp>
        <p:nvSpPr>
          <p:cNvPr id="842" name="Google Shape;842;p103"/>
          <p:cNvSpPr txBox="1"/>
          <p:nvPr>
            <p:ph type="title"/>
          </p:nvPr>
        </p:nvSpPr>
        <p:spPr>
          <a:xfrm>
            <a:off x="478875" y="1352500"/>
            <a:ext cx="5364000" cy="22290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5400"/>
              <a:buFont typeface="Inter"/>
              <a:buNone/>
              <a:defRPr b="1" sz="5400">
                <a:solidFill>
                  <a:schemeClr val="lt1"/>
                </a:solidFill>
                <a:latin typeface="Inter"/>
                <a:ea typeface="Inter"/>
                <a:cs typeface="Inter"/>
                <a:sym typeface="Inter"/>
              </a:defRPr>
            </a:lvl1pPr>
            <a:lvl2pPr lvl="1"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pic>
        <p:nvPicPr>
          <p:cNvPr id="843" name="Google Shape;843;p103"/>
          <p:cNvPicPr preferRelativeResize="0"/>
          <p:nvPr/>
        </p:nvPicPr>
        <p:blipFill>
          <a:blip r:embed="rId2">
            <a:alphaModFix/>
          </a:blip>
          <a:stretch>
            <a:fillRect/>
          </a:stretch>
        </p:blipFill>
        <p:spPr>
          <a:xfrm>
            <a:off x="451685" y="4449175"/>
            <a:ext cx="1146428" cy="408524"/>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 1">
  <p:cSld name="CUSTOM_5_4">
    <p:bg>
      <p:bgPr>
        <a:solidFill>
          <a:schemeClr val="accent2"/>
        </a:solidFill>
      </p:bgPr>
    </p:bg>
    <p:spTree>
      <p:nvGrpSpPr>
        <p:cNvPr id="844" name="Shape 844"/>
        <p:cNvGrpSpPr/>
        <p:nvPr/>
      </p:nvGrpSpPr>
      <p:grpSpPr>
        <a:xfrm>
          <a:off x="0" y="0"/>
          <a:ext cx="0" cy="0"/>
          <a:chOff x="0" y="0"/>
          <a:chExt cx="0" cy="0"/>
        </a:xfrm>
      </p:grpSpPr>
      <p:pic>
        <p:nvPicPr>
          <p:cNvPr id="845" name="Google Shape;845;p104"/>
          <p:cNvPicPr preferRelativeResize="0"/>
          <p:nvPr/>
        </p:nvPicPr>
        <p:blipFill>
          <a:blip r:embed="rId2">
            <a:alphaModFix amt="40000"/>
          </a:blip>
          <a:stretch>
            <a:fillRect/>
          </a:stretch>
        </p:blipFill>
        <p:spPr>
          <a:xfrm>
            <a:off x="0" y="3978175"/>
            <a:ext cx="9144003" cy="1165319"/>
          </a:xfrm>
          <a:prstGeom prst="rect">
            <a:avLst/>
          </a:prstGeom>
          <a:noFill/>
          <a:ln>
            <a:noFill/>
          </a:ln>
        </p:spPr>
      </p:pic>
      <p:pic>
        <p:nvPicPr>
          <p:cNvPr id="846" name="Google Shape;846;p104"/>
          <p:cNvPicPr preferRelativeResize="0"/>
          <p:nvPr/>
        </p:nvPicPr>
        <p:blipFill>
          <a:blip r:embed="rId3">
            <a:alphaModFix/>
          </a:blip>
          <a:stretch>
            <a:fillRect/>
          </a:stretch>
        </p:blipFill>
        <p:spPr>
          <a:xfrm>
            <a:off x="418975" y="3058300"/>
            <a:ext cx="1619849" cy="577200"/>
          </a:xfrm>
          <a:prstGeom prst="rect">
            <a:avLst/>
          </a:prstGeom>
          <a:noFill/>
          <a:ln>
            <a:noFill/>
          </a:ln>
        </p:spPr>
      </p:pic>
      <p:sp>
        <p:nvSpPr>
          <p:cNvPr id="847" name="Google Shape;847;p104"/>
          <p:cNvSpPr txBox="1"/>
          <p:nvPr>
            <p:ph idx="1" type="subTitle"/>
          </p:nvPr>
        </p:nvSpPr>
        <p:spPr>
          <a:xfrm>
            <a:off x="478875" y="634200"/>
            <a:ext cx="3426600" cy="2436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1pPr>
            <a:lvl2pPr lvl="1"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2pPr>
            <a:lvl3pPr lvl="2"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3pPr>
            <a:lvl4pPr lvl="3"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4pPr>
            <a:lvl5pPr lvl="4"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5pPr>
            <a:lvl6pPr lvl="5"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6pPr>
            <a:lvl7pPr lvl="6"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7pPr>
            <a:lvl8pPr lvl="7"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8pPr>
            <a:lvl9pPr lvl="8"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9pPr>
          </a:lstStyle>
          <a:p/>
        </p:txBody>
      </p:sp>
      <p:sp>
        <p:nvSpPr>
          <p:cNvPr id="848" name="Google Shape;848;p104"/>
          <p:cNvSpPr txBox="1"/>
          <p:nvPr>
            <p:ph type="title"/>
          </p:nvPr>
        </p:nvSpPr>
        <p:spPr>
          <a:xfrm>
            <a:off x="478875" y="984100"/>
            <a:ext cx="8101200" cy="1527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5000"/>
              <a:buFont typeface="Inter"/>
              <a:buNone/>
              <a:defRPr b="1" sz="5000">
                <a:solidFill>
                  <a:schemeClr val="lt1"/>
                </a:solidFill>
                <a:latin typeface="Inter"/>
                <a:ea typeface="Inter"/>
                <a:cs typeface="Inter"/>
                <a:sym typeface="Inter"/>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ack 1">
  <p:cSld name="CUSTOM_5_3">
    <p:bg>
      <p:bgPr>
        <a:solidFill>
          <a:schemeClr val="dk1"/>
        </a:solidFill>
      </p:bgPr>
    </p:bg>
    <p:spTree>
      <p:nvGrpSpPr>
        <p:cNvPr id="849" name="Shape 849"/>
        <p:cNvGrpSpPr/>
        <p:nvPr/>
      </p:nvGrpSpPr>
      <p:grpSpPr>
        <a:xfrm>
          <a:off x="0" y="0"/>
          <a:ext cx="0" cy="0"/>
          <a:chOff x="0" y="0"/>
          <a:chExt cx="0" cy="0"/>
        </a:xfrm>
      </p:grpSpPr>
      <p:pic>
        <p:nvPicPr>
          <p:cNvPr id="850" name="Google Shape;850;p105"/>
          <p:cNvPicPr preferRelativeResize="0"/>
          <p:nvPr/>
        </p:nvPicPr>
        <p:blipFill>
          <a:blip r:embed="rId2">
            <a:alphaModFix amt="55000"/>
          </a:blip>
          <a:stretch>
            <a:fillRect/>
          </a:stretch>
        </p:blipFill>
        <p:spPr>
          <a:xfrm>
            <a:off x="0" y="3978188"/>
            <a:ext cx="9144003" cy="1165325"/>
          </a:xfrm>
          <a:prstGeom prst="rect">
            <a:avLst/>
          </a:prstGeom>
          <a:noFill/>
          <a:ln>
            <a:noFill/>
          </a:ln>
        </p:spPr>
      </p:pic>
      <p:sp>
        <p:nvSpPr>
          <p:cNvPr id="851" name="Google Shape;851;p105"/>
          <p:cNvSpPr txBox="1"/>
          <p:nvPr>
            <p:ph idx="1" type="subTitle"/>
          </p:nvPr>
        </p:nvSpPr>
        <p:spPr>
          <a:xfrm>
            <a:off x="478875" y="634200"/>
            <a:ext cx="3426600" cy="2436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2pPr>
            <a:lvl3pPr lvl="2"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3pPr>
            <a:lvl4pPr lvl="3"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4pPr>
            <a:lvl5pPr lvl="4"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5pPr>
            <a:lvl6pPr lvl="5"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6pPr>
            <a:lvl7pPr lvl="6"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7pPr>
            <a:lvl8pPr lvl="7"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8pPr>
            <a:lvl9pPr lvl="8"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9pPr>
          </a:lstStyle>
          <a:p/>
        </p:txBody>
      </p:sp>
      <p:sp>
        <p:nvSpPr>
          <p:cNvPr id="852" name="Google Shape;852;p105"/>
          <p:cNvSpPr txBox="1"/>
          <p:nvPr>
            <p:ph type="title"/>
          </p:nvPr>
        </p:nvSpPr>
        <p:spPr>
          <a:xfrm>
            <a:off x="478875" y="984100"/>
            <a:ext cx="8101200" cy="1527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5000"/>
              <a:buFont typeface="Inter"/>
              <a:buNone/>
              <a:defRPr b="1" sz="5000">
                <a:solidFill>
                  <a:schemeClr val="lt1"/>
                </a:solidFill>
                <a:latin typeface="Inter"/>
                <a:ea typeface="Inter"/>
                <a:cs typeface="Inter"/>
                <a:sym typeface="Inter"/>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pic>
        <p:nvPicPr>
          <p:cNvPr id="853" name="Google Shape;853;p105"/>
          <p:cNvPicPr preferRelativeResize="0"/>
          <p:nvPr/>
        </p:nvPicPr>
        <p:blipFill>
          <a:blip r:embed="rId3">
            <a:alphaModFix/>
          </a:blip>
          <a:stretch>
            <a:fillRect/>
          </a:stretch>
        </p:blipFill>
        <p:spPr>
          <a:xfrm>
            <a:off x="418975" y="3058300"/>
            <a:ext cx="1619849" cy="57720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2">
  <p:cSld name="CUSTOM_5_2">
    <p:bg>
      <p:bgPr>
        <a:solidFill>
          <a:schemeClr val="accent2"/>
        </a:solidFill>
      </p:bgPr>
    </p:bg>
    <p:spTree>
      <p:nvGrpSpPr>
        <p:cNvPr id="854" name="Shape 854"/>
        <p:cNvGrpSpPr/>
        <p:nvPr/>
      </p:nvGrpSpPr>
      <p:grpSpPr>
        <a:xfrm>
          <a:off x="0" y="0"/>
          <a:ext cx="0" cy="0"/>
          <a:chOff x="0" y="0"/>
          <a:chExt cx="0" cy="0"/>
        </a:xfrm>
      </p:grpSpPr>
      <p:pic>
        <p:nvPicPr>
          <p:cNvPr id="855" name="Google Shape;855;p106"/>
          <p:cNvPicPr preferRelativeResize="0"/>
          <p:nvPr/>
        </p:nvPicPr>
        <p:blipFill>
          <a:blip r:embed="rId2">
            <a:alphaModFix amt="40000"/>
          </a:blip>
          <a:stretch>
            <a:fillRect/>
          </a:stretch>
        </p:blipFill>
        <p:spPr>
          <a:xfrm>
            <a:off x="0" y="3978175"/>
            <a:ext cx="9144003" cy="1165319"/>
          </a:xfrm>
          <a:prstGeom prst="rect">
            <a:avLst/>
          </a:prstGeom>
          <a:noFill/>
          <a:ln>
            <a:noFill/>
          </a:ln>
        </p:spPr>
      </p:pic>
      <p:sp>
        <p:nvSpPr>
          <p:cNvPr id="856" name="Google Shape;856;p106"/>
          <p:cNvSpPr txBox="1"/>
          <p:nvPr>
            <p:ph type="title"/>
          </p:nvPr>
        </p:nvSpPr>
        <p:spPr>
          <a:xfrm>
            <a:off x="451678" y="1228775"/>
            <a:ext cx="5364000" cy="16899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4500"/>
              <a:buFont typeface="Inter"/>
              <a:buNone/>
              <a:defRPr b="1" sz="4500">
                <a:solidFill>
                  <a:schemeClr val="lt1"/>
                </a:solidFill>
                <a:latin typeface="Inter"/>
                <a:ea typeface="Inter"/>
                <a:cs typeface="Inter"/>
                <a:sym typeface="Inter"/>
              </a:defRPr>
            </a:lvl1pPr>
            <a:lvl2pPr lvl="1"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sp>
        <p:nvSpPr>
          <p:cNvPr id="857" name="Google Shape;857;p106"/>
          <p:cNvSpPr txBox="1"/>
          <p:nvPr>
            <p:ph idx="1" type="body"/>
          </p:nvPr>
        </p:nvSpPr>
        <p:spPr>
          <a:xfrm>
            <a:off x="418977" y="2918778"/>
            <a:ext cx="5357100" cy="1227300"/>
          </a:xfrm>
          <a:prstGeom prst="rect">
            <a:avLst/>
          </a:prstGeom>
          <a:noFill/>
          <a:ln>
            <a:noFill/>
          </a:ln>
        </p:spPr>
        <p:txBody>
          <a:bodyPr anchorCtr="0" anchor="t" bIns="34275" lIns="34275" spcFirstLastPara="1" rIns="34275" wrap="square" tIns="34275">
            <a:noAutofit/>
          </a:bodyPr>
          <a:lstStyle>
            <a:lvl1pPr indent="-342900" lvl="0" marL="4572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1pPr>
            <a:lvl2pPr indent="-342900" lvl="1" marL="9144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2pPr>
            <a:lvl3pPr indent="-342900" lvl="2" marL="13716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3pPr>
            <a:lvl4pPr indent="-342900" lvl="3" marL="18288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4pPr>
            <a:lvl5pPr indent="-342900" lvl="4" marL="22860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5pPr>
            <a:lvl6pPr indent="-342900" lvl="5" marL="27432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6pPr>
            <a:lvl7pPr indent="-342900" lvl="6" marL="32004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7pPr>
            <a:lvl8pPr indent="-342900" lvl="7" marL="36576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8pPr>
            <a:lvl9pPr indent="-342900" lvl="8" marL="41148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9pPr>
          </a:lstStyle>
          <a:p/>
        </p:txBody>
      </p:sp>
      <p:pic>
        <p:nvPicPr>
          <p:cNvPr id="858" name="Google Shape;858;p106"/>
          <p:cNvPicPr preferRelativeResize="0"/>
          <p:nvPr/>
        </p:nvPicPr>
        <p:blipFill>
          <a:blip r:embed="rId3">
            <a:alphaModFix/>
          </a:blip>
          <a:stretch>
            <a:fillRect/>
          </a:stretch>
        </p:blipFill>
        <p:spPr>
          <a:xfrm>
            <a:off x="389025" y="407925"/>
            <a:ext cx="1619849" cy="577200"/>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ack2">
  <p:cSld name="CUSTOM_5_2_1">
    <p:bg>
      <p:bgPr>
        <a:solidFill>
          <a:schemeClr val="dk1"/>
        </a:solidFill>
      </p:bgPr>
    </p:bg>
    <p:spTree>
      <p:nvGrpSpPr>
        <p:cNvPr id="859" name="Shape 859"/>
        <p:cNvGrpSpPr/>
        <p:nvPr/>
      </p:nvGrpSpPr>
      <p:grpSpPr>
        <a:xfrm>
          <a:off x="0" y="0"/>
          <a:ext cx="0" cy="0"/>
          <a:chOff x="0" y="0"/>
          <a:chExt cx="0" cy="0"/>
        </a:xfrm>
      </p:grpSpPr>
      <p:pic>
        <p:nvPicPr>
          <p:cNvPr id="860" name="Google Shape;860;p107"/>
          <p:cNvPicPr preferRelativeResize="0"/>
          <p:nvPr/>
        </p:nvPicPr>
        <p:blipFill>
          <a:blip r:embed="rId2">
            <a:alphaModFix amt="55000"/>
          </a:blip>
          <a:stretch>
            <a:fillRect/>
          </a:stretch>
        </p:blipFill>
        <p:spPr>
          <a:xfrm>
            <a:off x="0" y="3978188"/>
            <a:ext cx="9144003" cy="1165325"/>
          </a:xfrm>
          <a:prstGeom prst="rect">
            <a:avLst/>
          </a:prstGeom>
          <a:noFill/>
          <a:ln>
            <a:noFill/>
          </a:ln>
        </p:spPr>
      </p:pic>
      <p:sp>
        <p:nvSpPr>
          <p:cNvPr id="861" name="Google Shape;861;p107"/>
          <p:cNvSpPr txBox="1"/>
          <p:nvPr>
            <p:ph type="title"/>
          </p:nvPr>
        </p:nvSpPr>
        <p:spPr>
          <a:xfrm>
            <a:off x="451678" y="1228775"/>
            <a:ext cx="5364000" cy="16899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4500"/>
              <a:buFont typeface="Inter"/>
              <a:buNone/>
              <a:defRPr b="1" sz="4500">
                <a:solidFill>
                  <a:schemeClr val="lt1"/>
                </a:solidFill>
                <a:latin typeface="Inter"/>
                <a:ea typeface="Inter"/>
                <a:cs typeface="Inter"/>
                <a:sym typeface="Inter"/>
              </a:defRPr>
            </a:lvl1pPr>
            <a:lvl2pPr lvl="1"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sp>
        <p:nvSpPr>
          <p:cNvPr id="862" name="Google Shape;862;p107"/>
          <p:cNvSpPr txBox="1"/>
          <p:nvPr>
            <p:ph idx="1" type="body"/>
          </p:nvPr>
        </p:nvSpPr>
        <p:spPr>
          <a:xfrm>
            <a:off x="418977" y="2918778"/>
            <a:ext cx="5357100" cy="1227300"/>
          </a:xfrm>
          <a:prstGeom prst="rect">
            <a:avLst/>
          </a:prstGeom>
          <a:noFill/>
          <a:ln>
            <a:noFill/>
          </a:ln>
        </p:spPr>
        <p:txBody>
          <a:bodyPr anchorCtr="0" anchor="t" bIns="34275" lIns="34275" spcFirstLastPara="1" rIns="34275" wrap="square" tIns="34275">
            <a:noAutofit/>
          </a:bodyPr>
          <a:lstStyle>
            <a:lvl1pPr indent="-342900" lvl="0" marL="4572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1pPr>
            <a:lvl2pPr indent="-342900" lvl="1" marL="9144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2pPr>
            <a:lvl3pPr indent="-342900" lvl="2" marL="13716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3pPr>
            <a:lvl4pPr indent="-342900" lvl="3" marL="18288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4pPr>
            <a:lvl5pPr indent="-342900" lvl="4" marL="22860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5pPr>
            <a:lvl6pPr indent="-342900" lvl="5" marL="27432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6pPr>
            <a:lvl7pPr indent="-342900" lvl="6" marL="32004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7pPr>
            <a:lvl8pPr indent="-342900" lvl="7" marL="36576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8pPr>
            <a:lvl9pPr indent="-342900" lvl="8" marL="41148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9pPr>
          </a:lstStyle>
          <a:p/>
        </p:txBody>
      </p:sp>
      <p:pic>
        <p:nvPicPr>
          <p:cNvPr id="863" name="Google Shape;863;p107"/>
          <p:cNvPicPr preferRelativeResize="0"/>
          <p:nvPr/>
        </p:nvPicPr>
        <p:blipFill>
          <a:blip r:embed="rId3">
            <a:alphaModFix/>
          </a:blip>
          <a:stretch>
            <a:fillRect/>
          </a:stretch>
        </p:blipFill>
        <p:spPr>
          <a:xfrm>
            <a:off x="389025" y="407925"/>
            <a:ext cx="1619849" cy="57720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Blue">
  <p:cSld name="CUSTOM_5_1">
    <p:bg>
      <p:bgPr>
        <a:solidFill>
          <a:schemeClr val="accent1"/>
        </a:solidFill>
      </p:bgPr>
    </p:bg>
    <p:spTree>
      <p:nvGrpSpPr>
        <p:cNvPr id="864" name="Shape 864"/>
        <p:cNvGrpSpPr/>
        <p:nvPr/>
      </p:nvGrpSpPr>
      <p:grpSpPr>
        <a:xfrm>
          <a:off x="0" y="0"/>
          <a:ext cx="0" cy="0"/>
          <a:chOff x="0" y="0"/>
          <a:chExt cx="0" cy="0"/>
        </a:xfrm>
      </p:grpSpPr>
      <p:sp>
        <p:nvSpPr>
          <p:cNvPr id="865" name="Google Shape;865;p108"/>
          <p:cNvSpPr txBox="1"/>
          <p:nvPr>
            <p:ph type="title"/>
          </p:nvPr>
        </p:nvSpPr>
        <p:spPr>
          <a:xfrm>
            <a:off x="329150" y="722625"/>
            <a:ext cx="4327800" cy="14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1pPr>
            <a:lvl2pPr lvl="1"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sp>
        <p:nvSpPr>
          <p:cNvPr id="866" name="Google Shape;866;p108"/>
          <p:cNvSpPr txBox="1"/>
          <p:nvPr>
            <p:ph idx="1" type="subTitle"/>
          </p:nvPr>
        </p:nvSpPr>
        <p:spPr>
          <a:xfrm>
            <a:off x="329153" y="342900"/>
            <a:ext cx="3864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1300"/>
              <a:buNone/>
              <a:defRPr sz="1300">
                <a:solidFill>
                  <a:srgbClr val="C9F227"/>
                </a:solidFill>
              </a:defRPr>
            </a:lvl2pPr>
            <a:lvl3pPr lvl="2" rtl="0">
              <a:spcBef>
                <a:spcPts val="0"/>
              </a:spcBef>
              <a:spcAft>
                <a:spcPts val="0"/>
              </a:spcAft>
              <a:buClr>
                <a:srgbClr val="C9F227"/>
              </a:buClr>
              <a:buSzPts val="1300"/>
              <a:buNone/>
              <a:defRPr sz="1300">
                <a:solidFill>
                  <a:srgbClr val="C9F227"/>
                </a:solidFill>
              </a:defRPr>
            </a:lvl3pPr>
            <a:lvl4pPr lvl="3" rtl="0">
              <a:spcBef>
                <a:spcPts val="0"/>
              </a:spcBef>
              <a:spcAft>
                <a:spcPts val="0"/>
              </a:spcAft>
              <a:buClr>
                <a:srgbClr val="C9F227"/>
              </a:buClr>
              <a:buSzPts val="1300"/>
              <a:buNone/>
              <a:defRPr sz="1300">
                <a:solidFill>
                  <a:srgbClr val="C9F227"/>
                </a:solidFill>
              </a:defRPr>
            </a:lvl4pPr>
            <a:lvl5pPr lvl="4" rtl="0">
              <a:spcBef>
                <a:spcPts val="0"/>
              </a:spcBef>
              <a:spcAft>
                <a:spcPts val="0"/>
              </a:spcAft>
              <a:buClr>
                <a:srgbClr val="C9F227"/>
              </a:buClr>
              <a:buSzPts val="1300"/>
              <a:buNone/>
              <a:defRPr sz="1300">
                <a:solidFill>
                  <a:srgbClr val="C9F227"/>
                </a:solidFill>
              </a:defRPr>
            </a:lvl5pPr>
            <a:lvl6pPr lvl="5" rtl="0">
              <a:spcBef>
                <a:spcPts val="0"/>
              </a:spcBef>
              <a:spcAft>
                <a:spcPts val="0"/>
              </a:spcAft>
              <a:buClr>
                <a:srgbClr val="C9F227"/>
              </a:buClr>
              <a:buSzPts val="1300"/>
              <a:buNone/>
              <a:defRPr sz="1300">
                <a:solidFill>
                  <a:srgbClr val="C9F227"/>
                </a:solidFill>
              </a:defRPr>
            </a:lvl6pPr>
            <a:lvl7pPr lvl="6" rtl="0">
              <a:spcBef>
                <a:spcPts val="0"/>
              </a:spcBef>
              <a:spcAft>
                <a:spcPts val="0"/>
              </a:spcAft>
              <a:buClr>
                <a:srgbClr val="C9F227"/>
              </a:buClr>
              <a:buSzPts val="1300"/>
              <a:buNone/>
              <a:defRPr sz="1300">
                <a:solidFill>
                  <a:srgbClr val="C9F227"/>
                </a:solidFill>
              </a:defRPr>
            </a:lvl7pPr>
            <a:lvl8pPr lvl="7" rtl="0">
              <a:spcBef>
                <a:spcPts val="0"/>
              </a:spcBef>
              <a:spcAft>
                <a:spcPts val="0"/>
              </a:spcAft>
              <a:buClr>
                <a:srgbClr val="C9F227"/>
              </a:buClr>
              <a:buSzPts val="1300"/>
              <a:buNone/>
              <a:defRPr sz="1300">
                <a:solidFill>
                  <a:srgbClr val="C9F227"/>
                </a:solidFill>
              </a:defRPr>
            </a:lvl8pPr>
            <a:lvl9pPr lvl="8" rtl="0">
              <a:spcBef>
                <a:spcPts val="0"/>
              </a:spcBef>
              <a:spcAft>
                <a:spcPts val="0"/>
              </a:spcAft>
              <a:buClr>
                <a:srgbClr val="C9F227"/>
              </a:buClr>
              <a:buSzPts val="1300"/>
              <a:buNone/>
              <a:defRPr sz="1300">
                <a:solidFill>
                  <a:srgbClr val="C9F227"/>
                </a:solidFill>
              </a:defRPr>
            </a:lvl9pPr>
          </a:lstStyle>
          <a:p/>
        </p:txBody>
      </p:sp>
      <p:pic>
        <p:nvPicPr>
          <p:cNvPr id="867" name="Google Shape;867;p108"/>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868" name="Google Shape;868;p108"/>
          <p:cNvSpPr txBox="1"/>
          <p:nvPr>
            <p:ph idx="2" type="subTitle"/>
          </p:nvPr>
        </p:nvSpPr>
        <p:spPr>
          <a:xfrm>
            <a:off x="6070825" y="1823950"/>
            <a:ext cx="1992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869" name="Google Shape;869;p108"/>
          <p:cNvSpPr txBox="1"/>
          <p:nvPr>
            <p:ph idx="3" type="subTitle"/>
          </p:nvPr>
        </p:nvSpPr>
        <p:spPr>
          <a:xfrm>
            <a:off x="6070834" y="20978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870" name="Google Shape;870;p108"/>
          <p:cNvSpPr/>
          <p:nvPr>
            <p:ph idx="4" type="pic"/>
          </p:nvPr>
        </p:nvSpPr>
        <p:spPr>
          <a:xfrm>
            <a:off x="6070828" y="722615"/>
            <a:ext cx="876000" cy="876000"/>
          </a:xfrm>
          <a:prstGeom prst="roundRect">
            <a:avLst>
              <a:gd fmla="val 6361" name="adj"/>
            </a:avLst>
          </a:prstGeom>
          <a:noFill/>
          <a:ln>
            <a:noFill/>
          </a:ln>
        </p:spPr>
      </p:sp>
      <p:sp>
        <p:nvSpPr>
          <p:cNvPr id="871" name="Google Shape;871;p108"/>
          <p:cNvSpPr txBox="1"/>
          <p:nvPr>
            <p:ph idx="5" type="subTitle"/>
          </p:nvPr>
        </p:nvSpPr>
        <p:spPr>
          <a:xfrm>
            <a:off x="6070825" y="3920275"/>
            <a:ext cx="20301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872" name="Google Shape;872;p108"/>
          <p:cNvSpPr txBox="1"/>
          <p:nvPr>
            <p:ph idx="6" type="subTitle"/>
          </p:nvPr>
        </p:nvSpPr>
        <p:spPr>
          <a:xfrm>
            <a:off x="6070834" y="4194184"/>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873" name="Google Shape;873;p108"/>
          <p:cNvSpPr/>
          <p:nvPr>
            <p:ph idx="7" type="pic"/>
          </p:nvPr>
        </p:nvSpPr>
        <p:spPr>
          <a:xfrm>
            <a:off x="6070828" y="2818940"/>
            <a:ext cx="876000" cy="876000"/>
          </a:xfrm>
          <a:prstGeom prst="roundRect">
            <a:avLst>
              <a:gd fmla="val 6361" name="adj"/>
            </a:avLst>
          </a:prstGeom>
          <a:noFill/>
          <a:ln>
            <a:noFill/>
          </a:ln>
        </p:spPr>
      </p:sp>
      <p:sp>
        <p:nvSpPr>
          <p:cNvPr id="874" name="Google Shape;874;p10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12">
    <p:bg>
      <p:bgPr>
        <a:solidFill>
          <a:schemeClr val="accent4"/>
        </a:solidFill>
      </p:bgPr>
    </p:bg>
    <p:spTree>
      <p:nvGrpSpPr>
        <p:cNvPr id="875" name="Shape 875"/>
        <p:cNvGrpSpPr/>
        <p:nvPr/>
      </p:nvGrpSpPr>
      <p:grpSpPr>
        <a:xfrm>
          <a:off x="0" y="0"/>
          <a:ext cx="0" cy="0"/>
          <a:chOff x="0" y="0"/>
          <a:chExt cx="0" cy="0"/>
        </a:xfrm>
      </p:grpSpPr>
      <p:sp>
        <p:nvSpPr>
          <p:cNvPr id="876" name="Google Shape;876;p109"/>
          <p:cNvSpPr/>
          <p:nvPr>
            <p:ph idx="2" type="pic"/>
          </p:nvPr>
        </p:nvSpPr>
        <p:spPr>
          <a:xfrm>
            <a:off x="5797578" y="2303815"/>
            <a:ext cx="876000" cy="876000"/>
          </a:xfrm>
          <a:prstGeom prst="roundRect">
            <a:avLst>
              <a:gd fmla="val 6361" name="adj"/>
            </a:avLst>
          </a:prstGeom>
          <a:noFill/>
          <a:ln cap="flat" cmpd="sng" w="9525">
            <a:solidFill>
              <a:schemeClr val="accent2"/>
            </a:solidFill>
            <a:prstDash val="solid"/>
            <a:round/>
            <a:headEnd len="sm" w="sm" type="none"/>
            <a:tailEnd len="sm" w="sm" type="none"/>
          </a:ln>
        </p:spPr>
      </p:sp>
      <p:sp>
        <p:nvSpPr>
          <p:cNvPr id="877" name="Google Shape;877;p109"/>
          <p:cNvSpPr/>
          <p:nvPr>
            <p:ph idx="3" type="pic"/>
          </p:nvPr>
        </p:nvSpPr>
        <p:spPr>
          <a:xfrm>
            <a:off x="3089178" y="2303815"/>
            <a:ext cx="876000" cy="876000"/>
          </a:xfrm>
          <a:prstGeom prst="roundRect">
            <a:avLst>
              <a:gd fmla="val 6361" name="adj"/>
            </a:avLst>
          </a:prstGeom>
          <a:noFill/>
          <a:ln cap="flat" cmpd="sng" w="9525">
            <a:solidFill>
              <a:schemeClr val="accent2"/>
            </a:solidFill>
            <a:prstDash val="solid"/>
            <a:round/>
            <a:headEnd len="sm" w="sm" type="none"/>
            <a:tailEnd len="sm" w="sm" type="none"/>
          </a:ln>
        </p:spPr>
      </p:sp>
      <p:sp>
        <p:nvSpPr>
          <p:cNvPr id="878" name="Google Shape;878;p109"/>
          <p:cNvSpPr txBox="1"/>
          <p:nvPr>
            <p:ph type="title"/>
          </p:nvPr>
        </p:nvSpPr>
        <p:spPr>
          <a:xfrm>
            <a:off x="329153" y="722634"/>
            <a:ext cx="5364000" cy="14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1pPr>
            <a:lvl2pPr lvl="1"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2pPr>
            <a:lvl3pPr lvl="2"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3pPr>
            <a:lvl4pPr lvl="3"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4pPr>
            <a:lvl5pPr lvl="4"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5pPr>
            <a:lvl6pPr lvl="5"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6pPr>
            <a:lvl7pPr lvl="6"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7pPr>
            <a:lvl8pPr lvl="7"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8pPr>
            <a:lvl9pPr lvl="8"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9pPr>
          </a:lstStyle>
          <a:p/>
        </p:txBody>
      </p:sp>
      <p:sp>
        <p:nvSpPr>
          <p:cNvPr id="879" name="Google Shape;879;p109"/>
          <p:cNvSpPr txBox="1"/>
          <p:nvPr>
            <p:ph idx="1" type="subTitle"/>
          </p:nvPr>
        </p:nvSpPr>
        <p:spPr>
          <a:xfrm>
            <a:off x="329153" y="342900"/>
            <a:ext cx="3864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2"/>
              </a:buClr>
              <a:buSzPts val="1300"/>
              <a:buFont typeface="JetBrains Mono"/>
              <a:buNone/>
              <a:defRPr b="1" sz="1300">
                <a:solidFill>
                  <a:schemeClr val="accent2"/>
                </a:solidFill>
                <a:latin typeface="JetBrains Mono"/>
                <a:ea typeface="JetBrains Mono"/>
                <a:cs typeface="JetBrains Mono"/>
                <a:sym typeface="JetBrains Mono"/>
              </a:defRPr>
            </a:lvl1pPr>
            <a:lvl2pPr lvl="1" rtl="0">
              <a:spcBef>
                <a:spcPts val="0"/>
              </a:spcBef>
              <a:spcAft>
                <a:spcPts val="0"/>
              </a:spcAft>
              <a:buClr>
                <a:srgbClr val="C9F227"/>
              </a:buClr>
              <a:buSzPts val="1300"/>
              <a:buNone/>
              <a:defRPr b="1" sz="1300">
                <a:solidFill>
                  <a:srgbClr val="C9F227"/>
                </a:solidFill>
              </a:defRPr>
            </a:lvl2pPr>
            <a:lvl3pPr lvl="2" rtl="0">
              <a:spcBef>
                <a:spcPts val="0"/>
              </a:spcBef>
              <a:spcAft>
                <a:spcPts val="0"/>
              </a:spcAft>
              <a:buClr>
                <a:srgbClr val="C9F227"/>
              </a:buClr>
              <a:buSzPts val="1300"/>
              <a:buNone/>
              <a:defRPr b="1" sz="1300">
                <a:solidFill>
                  <a:srgbClr val="C9F227"/>
                </a:solidFill>
              </a:defRPr>
            </a:lvl3pPr>
            <a:lvl4pPr lvl="3" rtl="0">
              <a:spcBef>
                <a:spcPts val="0"/>
              </a:spcBef>
              <a:spcAft>
                <a:spcPts val="0"/>
              </a:spcAft>
              <a:buClr>
                <a:srgbClr val="C9F227"/>
              </a:buClr>
              <a:buSzPts val="1300"/>
              <a:buNone/>
              <a:defRPr b="1" sz="1300">
                <a:solidFill>
                  <a:srgbClr val="C9F227"/>
                </a:solidFill>
              </a:defRPr>
            </a:lvl4pPr>
            <a:lvl5pPr lvl="4" rtl="0">
              <a:spcBef>
                <a:spcPts val="0"/>
              </a:spcBef>
              <a:spcAft>
                <a:spcPts val="0"/>
              </a:spcAft>
              <a:buClr>
                <a:srgbClr val="C9F227"/>
              </a:buClr>
              <a:buSzPts val="1300"/>
              <a:buNone/>
              <a:defRPr b="1" sz="1300">
                <a:solidFill>
                  <a:srgbClr val="C9F227"/>
                </a:solidFill>
              </a:defRPr>
            </a:lvl5pPr>
            <a:lvl6pPr lvl="5" rtl="0">
              <a:spcBef>
                <a:spcPts val="0"/>
              </a:spcBef>
              <a:spcAft>
                <a:spcPts val="0"/>
              </a:spcAft>
              <a:buClr>
                <a:srgbClr val="C9F227"/>
              </a:buClr>
              <a:buSzPts val="1300"/>
              <a:buNone/>
              <a:defRPr b="1" sz="1300">
                <a:solidFill>
                  <a:srgbClr val="C9F227"/>
                </a:solidFill>
              </a:defRPr>
            </a:lvl6pPr>
            <a:lvl7pPr lvl="6" rtl="0">
              <a:spcBef>
                <a:spcPts val="0"/>
              </a:spcBef>
              <a:spcAft>
                <a:spcPts val="0"/>
              </a:spcAft>
              <a:buClr>
                <a:srgbClr val="C9F227"/>
              </a:buClr>
              <a:buSzPts val="1300"/>
              <a:buNone/>
              <a:defRPr b="1" sz="1300">
                <a:solidFill>
                  <a:srgbClr val="C9F227"/>
                </a:solidFill>
              </a:defRPr>
            </a:lvl7pPr>
            <a:lvl8pPr lvl="7" rtl="0">
              <a:spcBef>
                <a:spcPts val="0"/>
              </a:spcBef>
              <a:spcAft>
                <a:spcPts val="0"/>
              </a:spcAft>
              <a:buClr>
                <a:srgbClr val="C9F227"/>
              </a:buClr>
              <a:buSzPts val="1300"/>
              <a:buNone/>
              <a:defRPr b="1" sz="1300">
                <a:solidFill>
                  <a:srgbClr val="C9F227"/>
                </a:solidFill>
              </a:defRPr>
            </a:lvl8pPr>
            <a:lvl9pPr lvl="8" rtl="0">
              <a:spcBef>
                <a:spcPts val="0"/>
              </a:spcBef>
              <a:spcAft>
                <a:spcPts val="0"/>
              </a:spcAft>
              <a:buClr>
                <a:srgbClr val="C9F227"/>
              </a:buClr>
              <a:buSzPts val="1300"/>
              <a:buNone/>
              <a:defRPr b="1" sz="1300">
                <a:solidFill>
                  <a:srgbClr val="C9F227"/>
                </a:solidFill>
              </a:defRPr>
            </a:lvl9pPr>
          </a:lstStyle>
          <a:p/>
        </p:txBody>
      </p:sp>
      <p:sp>
        <p:nvSpPr>
          <p:cNvPr id="880" name="Google Shape;880;p109"/>
          <p:cNvSpPr txBox="1"/>
          <p:nvPr>
            <p:ph idx="4" type="subTitle"/>
          </p:nvPr>
        </p:nvSpPr>
        <p:spPr>
          <a:xfrm>
            <a:off x="380775" y="332895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1pPr>
            <a:lvl2pPr lvl="1"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2pPr>
            <a:lvl3pPr lvl="2"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3pPr>
            <a:lvl4pPr lvl="3"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4pPr>
            <a:lvl5pPr lvl="4"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5pPr>
            <a:lvl6pPr lvl="5"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6pPr>
            <a:lvl7pPr lvl="6"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7pPr>
            <a:lvl8pPr lvl="7"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8pPr>
            <a:lvl9pPr lvl="8"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9pPr>
          </a:lstStyle>
          <a:p/>
        </p:txBody>
      </p:sp>
      <p:sp>
        <p:nvSpPr>
          <p:cNvPr id="881" name="Google Shape;881;p109"/>
          <p:cNvSpPr txBox="1"/>
          <p:nvPr>
            <p:ph idx="5" type="subTitle"/>
          </p:nvPr>
        </p:nvSpPr>
        <p:spPr>
          <a:xfrm>
            <a:off x="380784" y="389330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1pPr>
            <a:lvl2pPr lvl="1"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2pPr>
            <a:lvl3pPr lvl="2"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3pPr>
            <a:lvl4pPr lvl="3"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4pPr>
            <a:lvl5pPr lvl="4"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5pPr>
            <a:lvl6pPr lvl="5"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6pPr>
            <a:lvl7pPr lvl="6"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7pPr>
            <a:lvl8pPr lvl="7"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8pPr>
            <a:lvl9pPr lvl="8"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9pPr>
          </a:lstStyle>
          <a:p/>
        </p:txBody>
      </p:sp>
      <p:sp>
        <p:nvSpPr>
          <p:cNvPr id="882" name="Google Shape;882;p109"/>
          <p:cNvSpPr/>
          <p:nvPr>
            <p:ph idx="6" type="pic"/>
          </p:nvPr>
        </p:nvSpPr>
        <p:spPr>
          <a:xfrm>
            <a:off x="380778" y="2303815"/>
            <a:ext cx="876000" cy="876000"/>
          </a:xfrm>
          <a:prstGeom prst="roundRect">
            <a:avLst>
              <a:gd fmla="val 6361" name="adj"/>
            </a:avLst>
          </a:prstGeom>
          <a:noFill/>
          <a:ln cap="flat" cmpd="sng" w="9525">
            <a:solidFill>
              <a:schemeClr val="accent2"/>
            </a:solidFill>
            <a:prstDash val="solid"/>
            <a:round/>
            <a:headEnd len="sm" w="sm" type="none"/>
            <a:tailEnd len="sm" w="sm" type="none"/>
          </a:ln>
        </p:spPr>
      </p:sp>
      <p:sp>
        <p:nvSpPr>
          <p:cNvPr id="883" name="Google Shape;883;p109"/>
          <p:cNvSpPr txBox="1"/>
          <p:nvPr>
            <p:ph idx="7" type="subTitle"/>
          </p:nvPr>
        </p:nvSpPr>
        <p:spPr>
          <a:xfrm>
            <a:off x="3089175" y="332895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1pPr>
            <a:lvl2pPr lvl="1"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2pPr>
            <a:lvl3pPr lvl="2"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3pPr>
            <a:lvl4pPr lvl="3"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4pPr>
            <a:lvl5pPr lvl="4"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5pPr>
            <a:lvl6pPr lvl="5"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6pPr>
            <a:lvl7pPr lvl="6"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7pPr>
            <a:lvl8pPr lvl="7"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8pPr>
            <a:lvl9pPr lvl="8"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9pPr>
          </a:lstStyle>
          <a:p/>
        </p:txBody>
      </p:sp>
      <p:sp>
        <p:nvSpPr>
          <p:cNvPr id="884" name="Google Shape;884;p109"/>
          <p:cNvSpPr txBox="1"/>
          <p:nvPr>
            <p:ph idx="8" type="subTitle"/>
          </p:nvPr>
        </p:nvSpPr>
        <p:spPr>
          <a:xfrm>
            <a:off x="3089184" y="389330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1pPr>
            <a:lvl2pPr lvl="1"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2pPr>
            <a:lvl3pPr lvl="2"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3pPr>
            <a:lvl4pPr lvl="3"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4pPr>
            <a:lvl5pPr lvl="4"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5pPr>
            <a:lvl6pPr lvl="5"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6pPr>
            <a:lvl7pPr lvl="6"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7pPr>
            <a:lvl8pPr lvl="7"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8pPr>
            <a:lvl9pPr lvl="8"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9pPr>
          </a:lstStyle>
          <a:p/>
        </p:txBody>
      </p:sp>
      <p:sp>
        <p:nvSpPr>
          <p:cNvPr id="885" name="Google Shape;885;p109"/>
          <p:cNvSpPr txBox="1"/>
          <p:nvPr>
            <p:ph idx="9" type="subTitle"/>
          </p:nvPr>
        </p:nvSpPr>
        <p:spPr>
          <a:xfrm>
            <a:off x="5797575" y="332895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1pPr>
            <a:lvl2pPr lvl="1"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2pPr>
            <a:lvl3pPr lvl="2"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3pPr>
            <a:lvl4pPr lvl="3"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4pPr>
            <a:lvl5pPr lvl="4"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5pPr>
            <a:lvl6pPr lvl="5"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6pPr>
            <a:lvl7pPr lvl="6"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7pPr>
            <a:lvl8pPr lvl="7"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8pPr>
            <a:lvl9pPr lvl="8"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9pPr>
          </a:lstStyle>
          <a:p/>
        </p:txBody>
      </p:sp>
      <p:sp>
        <p:nvSpPr>
          <p:cNvPr id="886" name="Google Shape;886;p109"/>
          <p:cNvSpPr txBox="1"/>
          <p:nvPr>
            <p:ph idx="13" type="subTitle"/>
          </p:nvPr>
        </p:nvSpPr>
        <p:spPr>
          <a:xfrm>
            <a:off x="5797584" y="389330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1pPr>
            <a:lvl2pPr lvl="1"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2pPr>
            <a:lvl3pPr lvl="2"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3pPr>
            <a:lvl4pPr lvl="3"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4pPr>
            <a:lvl5pPr lvl="4"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5pPr>
            <a:lvl6pPr lvl="5"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6pPr>
            <a:lvl7pPr lvl="6"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7pPr>
            <a:lvl8pPr lvl="7"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8pPr>
            <a:lvl9pPr lvl="8"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9pPr>
          </a:lstStyle>
          <a:p/>
        </p:txBody>
      </p:sp>
      <p:pic>
        <p:nvPicPr>
          <p:cNvPr id="887" name="Google Shape;887;p109"/>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888" name="Google Shape;888;p10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Gray">
  <p:cSld name="CUSTOM_5_1_1">
    <p:bg>
      <p:bgPr>
        <a:solidFill>
          <a:schemeClr val="accent1"/>
        </a:solidFill>
      </p:bgPr>
    </p:bg>
    <p:spTree>
      <p:nvGrpSpPr>
        <p:cNvPr id="889" name="Shape 889"/>
        <p:cNvGrpSpPr/>
        <p:nvPr/>
      </p:nvGrpSpPr>
      <p:grpSpPr>
        <a:xfrm>
          <a:off x="0" y="0"/>
          <a:ext cx="0" cy="0"/>
          <a:chOff x="0" y="0"/>
          <a:chExt cx="0" cy="0"/>
        </a:xfrm>
      </p:grpSpPr>
      <p:sp>
        <p:nvSpPr>
          <p:cNvPr id="890" name="Google Shape;890;p110"/>
          <p:cNvSpPr txBox="1"/>
          <p:nvPr>
            <p:ph idx="1" type="subTitle"/>
          </p:nvPr>
        </p:nvSpPr>
        <p:spPr>
          <a:xfrm>
            <a:off x="380775" y="344510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891" name="Google Shape;891;p110"/>
          <p:cNvSpPr txBox="1"/>
          <p:nvPr>
            <p:ph type="title"/>
          </p:nvPr>
        </p:nvSpPr>
        <p:spPr>
          <a:xfrm>
            <a:off x="329153" y="710672"/>
            <a:ext cx="5364000" cy="1114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1pPr>
            <a:lvl2pPr lvl="1"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sp>
        <p:nvSpPr>
          <p:cNvPr id="892" name="Google Shape;892;p110"/>
          <p:cNvSpPr txBox="1"/>
          <p:nvPr>
            <p:ph idx="2" type="subTitle"/>
          </p:nvPr>
        </p:nvSpPr>
        <p:spPr>
          <a:xfrm>
            <a:off x="380784" y="40094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893" name="Google Shape;893;p110"/>
          <p:cNvSpPr txBox="1"/>
          <p:nvPr>
            <p:ph idx="3" type="subTitle"/>
          </p:nvPr>
        </p:nvSpPr>
        <p:spPr>
          <a:xfrm>
            <a:off x="329153" y="342900"/>
            <a:ext cx="3864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1300"/>
              <a:buNone/>
              <a:defRPr sz="1300">
                <a:solidFill>
                  <a:srgbClr val="C9F227"/>
                </a:solidFill>
              </a:defRPr>
            </a:lvl2pPr>
            <a:lvl3pPr lvl="2" rtl="0">
              <a:spcBef>
                <a:spcPts val="0"/>
              </a:spcBef>
              <a:spcAft>
                <a:spcPts val="0"/>
              </a:spcAft>
              <a:buClr>
                <a:srgbClr val="C9F227"/>
              </a:buClr>
              <a:buSzPts val="1300"/>
              <a:buNone/>
              <a:defRPr sz="1300">
                <a:solidFill>
                  <a:srgbClr val="C9F227"/>
                </a:solidFill>
              </a:defRPr>
            </a:lvl3pPr>
            <a:lvl4pPr lvl="3" rtl="0">
              <a:spcBef>
                <a:spcPts val="0"/>
              </a:spcBef>
              <a:spcAft>
                <a:spcPts val="0"/>
              </a:spcAft>
              <a:buClr>
                <a:srgbClr val="C9F227"/>
              </a:buClr>
              <a:buSzPts val="1300"/>
              <a:buNone/>
              <a:defRPr sz="1300">
                <a:solidFill>
                  <a:srgbClr val="C9F227"/>
                </a:solidFill>
              </a:defRPr>
            </a:lvl4pPr>
            <a:lvl5pPr lvl="4" rtl="0">
              <a:spcBef>
                <a:spcPts val="0"/>
              </a:spcBef>
              <a:spcAft>
                <a:spcPts val="0"/>
              </a:spcAft>
              <a:buClr>
                <a:srgbClr val="C9F227"/>
              </a:buClr>
              <a:buSzPts val="1300"/>
              <a:buNone/>
              <a:defRPr sz="1300">
                <a:solidFill>
                  <a:srgbClr val="C9F227"/>
                </a:solidFill>
              </a:defRPr>
            </a:lvl5pPr>
            <a:lvl6pPr lvl="5" rtl="0">
              <a:spcBef>
                <a:spcPts val="0"/>
              </a:spcBef>
              <a:spcAft>
                <a:spcPts val="0"/>
              </a:spcAft>
              <a:buClr>
                <a:srgbClr val="C9F227"/>
              </a:buClr>
              <a:buSzPts val="1300"/>
              <a:buNone/>
              <a:defRPr sz="1300">
                <a:solidFill>
                  <a:srgbClr val="C9F227"/>
                </a:solidFill>
              </a:defRPr>
            </a:lvl6pPr>
            <a:lvl7pPr lvl="6" rtl="0">
              <a:spcBef>
                <a:spcPts val="0"/>
              </a:spcBef>
              <a:spcAft>
                <a:spcPts val="0"/>
              </a:spcAft>
              <a:buClr>
                <a:srgbClr val="C9F227"/>
              </a:buClr>
              <a:buSzPts val="1300"/>
              <a:buNone/>
              <a:defRPr sz="1300">
                <a:solidFill>
                  <a:srgbClr val="C9F227"/>
                </a:solidFill>
              </a:defRPr>
            </a:lvl7pPr>
            <a:lvl8pPr lvl="7" rtl="0">
              <a:spcBef>
                <a:spcPts val="0"/>
              </a:spcBef>
              <a:spcAft>
                <a:spcPts val="0"/>
              </a:spcAft>
              <a:buClr>
                <a:srgbClr val="C9F227"/>
              </a:buClr>
              <a:buSzPts val="1300"/>
              <a:buNone/>
              <a:defRPr sz="1300">
                <a:solidFill>
                  <a:srgbClr val="C9F227"/>
                </a:solidFill>
              </a:defRPr>
            </a:lvl8pPr>
            <a:lvl9pPr lvl="8" rtl="0">
              <a:spcBef>
                <a:spcPts val="0"/>
              </a:spcBef>
              <a:spcAft>
                <a:spcPts val="0"/>
              </a:spcAft>
              <a:buClr>
                <a:srgbClr val="C9F227"/>
              </a:buClr>
              <a:buSzPts val="1300"/>
              <a:buNone/>
              <a:defRPr sz="1300">
                <a:solidFill>
                  <a:srgbClr val="C9F227"/>
                </a:solidFill>
              </a:defRPr>
            </a:lvl9pPr>
          </a:lstStyle>
          <a:p/>
        </p:txBody>
      </p:sp>
      <p:sp>
        <p:nvSpPr>
          <p:cNvPr id="894" name="Google Shape;894;p110"/>
          <p:cNvSpPr/>
          <p:nvPr>
            <p:ph idx="4" type="pic"/>
          </p:nvPr>
        </p:nvSpPr>
        <p:spPr>
          <a:xfrm>
            <a:off x="380763" y="2571738"/>
            <a:ext cx="724200" cy="724200"/>
          </a:xfrm>
          <a:prstGeom prst="roundRect">
            <a:avLst>
              <a:gd fmla="val 6361" name="adj"/>
            </a:avLst>
          </a:prstGeom>
          <a:noFill/>
          <a:ln>
            <a:noFill/>
          </a:ln>
        </p:spPr>
      </p:sp>
      <p:sp>
        <p:nvSpPr>
          <p:cNvPr id="895" name="Google Shape;895;p110"/>
          <p:cNvSpPr txBox="1"/>
          <p:nvPr>
            <p:ph idx="5" type="subTitle"/>
          </p:nvPr>
        </p:nvSpPr>
        <p:spPr>
          <a:xfrm>
            <a:off x="2104975" y="344510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896" name="Google Shape;896;p110"/>
          <p:cNvSpPr txBox="1"/>
          <p:nvPr>
            <p:ph idx="6" type="subTitle"/>
          </p:nvPr>
        </p:nvSpPr>
        <p:spPr>
          <a:xfrm>
            <a:off x="2104984" y="40094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897" name="Google Shape;897;p110"/>
          <p:cNvSpPr/>
          <p:nvPr>
            <p:ph idx="7" type="pic"/>
          </p:nvPr>
        </p:nvSpPr>
        <p:spPr>
          <a:xfrm>
            <a:off x="2104963" y="2571738"/>
            <a:ext cx="724200" cy="724200"/>
          </a:xfrm>
          <a:prstGeom prst="roundRect">
            <a:avLst>
              <a:gd fmla="val 6361" name="adj"/>
            </a:avLst>
          </a:prstGeom>
          <a:noFill/>
          <a:ln>
            <a:noFill/>
          </a:ln>
        </p:spPr>
      </p:sp>
      <p:sp>
        <p:nvSpPr>
          <p:cNvPr id="898" name="Google Shape;898;p110"/>
          <p:cNvSpPr txBox="1"/>
          <p:nvPr>
            <p:ph idx="8" type="subTitle"/>
          </p:nvPr>
        </p:nvSpPr>
        <p:spPr>
          <a:xfrm>
            <a:off x="3874175" y="344510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899" name="Google Shape;899;p110"/>
          <p:cNvSpPr txBox="1"/>
          <p:nvPr>
            <p:ph idx="9" type="subTitle"/>
          </p:nvPr>
        </p:nvSpPr>
        <p:spPr>
          <a:xfrm>
            <a:off x="3874184" y="40094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900" name="Google Shape;900;p110"/>
          <p:cNvSpPr/>
          <p:nvPr>
            <p:ph idx="13" type="pic"/>
          </p:nvPr>
        </p:nvSpPr>
        <p:spPr>
          <a:xfrm>
            <a:off x="3874163" y="2571738"/>
            <a:ext cx="724200" cy="724200"/>
          </a:xfrm>
          <a:prstGeom prst="roundRect">
            <a:avLst>
              <a:gd fmla="val 6361" name="adj"/>
            </a:avLst>
          </a:prstGeom>
          <a:noFill/>
          <a:ln>
            <a:noFill/>
          </a:ln>
        </p:spPr>
      </p:sp>
      <p:sp>
        <p:nvSpPr>
          <p:cNvPr id="901" name="Google Shape;901;p110"/>
          <p:cNvSpPr txBox="1"/>
          <p:nvPr>
            <p:ph idx="14" type="subTitle"/>
          </p:nvPr>
        </p:nvSpPr>
        <p:spPr>
          <a:xfrm>
            <a:off x="5643375" y="344510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902" name="Google Shape;902;p110"/>
          <p:cNvSpPr txBox="1"/>
          <p:nvPr>
            <p:ph idx="15" type="subTitle"/>
          </p:nvPr>
        </p:nvSpPr>
        <p:spPr>
          <a:xfrm>
            <a:off x="5643384" y="40094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903" name="Google Shape;903;p110"/>
          <p:cNvSpPr/>
          <p:nvPr>
            <p:ph idx="16" type="pic"/>
          </p:nvPr>
        </p:nvSpPr>
        <p:spPr>
          <a:xfrm>
            <a:off x="5643363" y="2571738"/>
            <a:ext cx="724200" cy="724200"/>
          </a:xfrm>
          <a:prstGeom prst="roundRect">
            <a:avLst>
              <a:gd fmla="val 6361" name="adj"/>
            </a:avLst>
          </a:prstGeom>
          <a:noFill/>
          <a:ln>
            <a:noFill/>
          </a:ln>
        </p:spPr>
      </p:sp>
      <p:sp>
        <p:nvSpPr>
          <p:cNvPr id="904" name="Google Shape;904;p110"/>
          <p:cNvSpPr txBox="1"/>
          <p:nvPr>
            <p:ph idx="17" type="subTitle"/>
          </p:nvPr>
        </p:nvSpPr>
        <p:spPr>
          <a:xfrm>
            <a:off x="7412575" y="344510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905" name="Google Shape;905;p110"/>
          <p:cNvSpPr txBox="1"/>
          <p:nvPr>
            <p:ph idx="18" type="subTitle"/>
          </p:nvPr>
        </p:nvSpPr>
        <p:spPr>
          <a:xfrm>
            <a:off x="7412584" y="40094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906" name="Google Shape;906;p110"/>
          <p:cNvSpPr/>
          <p:nvPr>
            <p:ph idx="19" type="pic"/>
          </p:nvPr>
        </p:nvSpPr>
        <p:spPr>
          <a:xfrm>
            <a:off x="7412563" y="2571738"/>
            <a:ext cx="724200" cy="724200"/>
          </a:xfrm>
          <a:prstGeom prst="roundRect">
            <a:avLst>
              <a:gd fmla="val 6361" name="adj"/>
            </a:avLst>
          </a:prstGeom>
          <a:noFill/>
          <a:ln>
            <a:noFill/>
          </a:ln>
        </p:spPr>
      </p:sp>
      <p:pic>
        <p:nvPicPr>
          <p:cNvPr id="907" name="Google Shape;907;p110"/>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908" name="Google Shape;908;p11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4Speakers">
  <p:cSld name="CUSTOM_5_1_1_2">
    <p:bg>
      <p:bgPr>
        <a:solidFill>
          <a:schemeClr val="lt1"/>
        </a:solidFill>
      </p:bgPr>
    </p:bg>
    <p:spTree>
      <p:nvGrpSpPr>
        <p:cNvPr id="909" name="Shape 909"/>
        <p:cNvGrpSpPr/>
        <p:nvPr/>
      </p:nvGrpSpPr>
      <p:grpSpPr>
        <a:xfrm>
          <a:off x="0" y="0"/>
          <a:ext cx="0" cy="0"/>
          <a:chOff x="0" y="0"/>
          <a:chExt cx="0" cy="0"/>
        </a:xfrm>
      </p:grpSpPr>
      <p:sp>
        <p:nvSpPr>
          <p:cNvPr id="910" name="Google Shape;910;p111"/>
          <p:cNvSpPr/>
          <p:nvPr>
            <p:ph idx="2" type="pic"/>
          </p:nvPr>
        </p:nvSpPr>
        <p:spPr>
          <a:xfrm>
            <a:off x="330275" y="1707025"/>
            <a:ext cx="1059600" cy="1059600"/>
          </a:xfrm>
          <a:prstGeom prst="roundRect">
            <a:avLst>
              <a:gd fmla="val 6361" name="adj"/>
            </a:avLst>
          </a:prstGeom>
          <a:noFill/>
          <a:ln cap="flat" cmpd="sng" w="9525">
            <a:solidFill>
              <a:schemeClr val="accent2"/>
            </a:solidFill>
            <a:prstDash val="solid"/>
            <a:round/>
            <a:headEnd len="sm" w="sm" type="none"/>
            <a:tailEnd len="sm" w="sm" type="none"/>
          </a:ln>
        </p:spPr>
      </p:sp>
      <p:sp>
        <p:nvSpPr>
          <p:cNvPr id="911" name="Google Shape;911;p111"/>
          <p:cNvSpPr txBox="1"/>
          <p:nvPr>
            <p:ph idx="1" type="subTitle"/>
          </p:nvPr>
        </p:nvSpPr>
        <p:spPr>
          <a:xfrm>
            <a:off x="1592017" y="1868034"/>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1pPr>
            <a:lvl2pPr lvl="1"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2pPr>
            <a:lvl3pPr lvl="2"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3pPr>
            <a:lvl4pPr lvl="3"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4pPr>
            <a:lvl5pPr lvl="4"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5pPr>
            <a:lvl6pPr lvl="5"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6pPr>
            <a:lvl7pPr lvl="6"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7pPr>
            <a:lvl8pPr lvl="7"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8pPr>
            <a:lvl9pPr lvl="8"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9pPr>
          </a:lstStyle>
          <a:p/>
        </p:txBody>
      </p:sp>
      <p:sp>
        <p:nvSpPr>
          <p:cNvPr id="912" name="Google Shape;912;p111"/>
          <p:cNvSpPr txBox="1"/>
          <p:nvPr>
            <p:ph idx="3" type="subTitle"/>
          </p:nvPr>
        </p:nvSpPr>
        <p:spPr>
          <a:xfrm>
            <a:off x="1592017" y="2218134"/>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913" name="Google Shape;913;p111"/>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914" name="Google Shape;914;p111"/>
          <p:cNvSpPr txBox="1"/>
          <p:nvPr>
            <p:ph idx="4"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915" name="Google Shape;915;p111"/>
          <p:cNvSpPr/>
          <p:nvPr>
            <p:ph idx="5" type="pic"/>
          </p:nvPr>
        </p:nvSpPr>
        <p:spPr>
          <a:xfrm>
            <a:off x="330275" y="3128975"/>
            <a:ext cx="1059600" cy="1059600"/>
          </a:xfrm>
          <a:prstGeom prst="roundRect">
            <a:avLst>
              <a:gd fmla="val 6361" name="adj"/>
            </a:avLst>
          </a:prstGeom>
          <a:noFill/>
          <a:ln cap="flat" cmpd="sng" w="9525">
            <a:solidFill>
              <a:schemeClr val="accent2"/>
            </a:solidFill>
            <a:prstDash val="solid"/>
            <a:round/>
            <a:headEnd len="sm" w="sm" type="none"/>
            <a:tailEnd len="sm" w="sm" type="none"/>
          </a:ln>
        </p:spPr>
      </p:sp>
      <p:sp>
        <p:nvSpPr>
          <p:cNvPr id="916" name="Google Shape;916;p111"/>
          <p:cNvSpPr txBox="1"/>
          <p:nvPr>
            <p:ph idx="6" type="subTitle"/>
          </p:nvPr>
        </p:nvSpPr>
        <p:spPr>
          <a:xfrm>
            <a:off x="1592017" y="3289984"/>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1pPr>
            <a:lvl2pPr lvl="1"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2pPr>
            <a:lvl3pPr lvl="2"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3pPr>
            <a:lvl4pPr lvl="3"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4pPr>
            <a:lvl5pPr lvl="4"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5pPr>
            <a:lvl6pPr lvl="5"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6pPr>
            <a:lvl7pPr lvl="6"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7pPr>
            <a:lvl8pPr lvl="7"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8pPr>
            <a:lvl9pPr lvl="8"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9pPr>
          </a:lstStyle>
          <a:p/>
        </p:txBody>
      </p:sp>
      <p:sp>
        <p:nvSpPr>
          <p:cNvPr id="917" name="Google Shape;917;p111"/>
          <p:cNvSpPr txBox="1"/>
          <p:nvPr>
            <p:ph idx="7" type="subTitle"/>
          </p:nvPr>
        </p:nvSpPr>
        <p:spPr>
          <a:xfrm>
            <a:off x="1592017" y="3640084"/>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918" name="Google Shape;918;p111"/>
          <p:cNvSpPr/>
          <p:nvPr>
            <p:ph idx="8" type="pic"/>
          </p:nvPr>
        </p:nvSpPr>
        <p:spPr>
          <a:xfrm>
            <a:off x="4572000" y="1707025"/>
            <a:ext cx="1059600" cy="1059600"/>
          </a:xfrm>
          <a:prstGeom prst="roundRect">
            <a:avLst>
              <a:gd fmla="val 6361" name="adj"/>
            </a:avLst>
          </a:prstGeom>
          <a:noFill/>
          <a:ln cap="flat" cmpd="sng" w="9525">
            <a:solidFill>
              <a:schemeClr val="accent2"/>
            </a:solidFill>
            <a:prstDash val="solid"/>
            <a:round/>
            <a:headEnd len="sm" w="sm" type="none"/>
            <a:tailEnd len="sm" w="sm" type="none"/>
          </a:ln>
        </p:spPr>
      </p:sp>
      <p:sp>
        <p:nvSpPr>
          <p:cNvPr id="919" name="Google Shape;919;p111"/>
          <p:cNvSpPr txBox="1"/>
          <p:nvPr>
            <p:ph idx="9" type="subTitle"/>
          </p:nvPr>
        </p:nvSpPr>
        <p:spPr>
          <a:xfrm>
            <a:off x="5833742" y="1868034"/>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1pPr>
            <a:lvl2pPr lvl="1"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2pPr>
            <a:lvl3pPr lvl="2"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3pPr>
            <a:lvl4pPr lvl="3"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4pPr>
            <a:lvl5pPr lvl="4"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5pPr>
            <a:lvl6pPr lvl="5"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6pPr>
            <a:lvl7pPr lvl="6"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7pPr>
            <a:lvl8pPr lvl="7"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8pPr>
            <a:lvl9pPr lvl="8"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9pPr>
          </a:lstStyle>
          <a:p/>
        </p:txBody>
      </p:sp>
      <p:sp>
        <p:nvSpPr>
          <p:cNvPr id="920" name="Google Shape;920;p111"/>
          <p:cNvSpPr txBox="1"/>
          <p:nvPr>
            <p:ph idx="13" type="subTitle"/>
          </p:nvPr>
        </p:nvSpPr>
        <p:spPr>
          <a:xfrm>
            <a:off x="5833742" y="2218134"/>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921" name="Google Shape;921;p111"/>
          <p:cNvSpPr/>
          <p:nvPr>
            <p:ph idx="14" type="pic"/>
          </p:nvPr>
        </p:nvSpPr>
        <p:spPr>
          <a:xfrm>
            <a:off x="4572000" y="3128975"/>
            <a:ext cx="1059600" cy="1059600"/>
          </a:xfrm>
          <a:prstGeom prst="roundRect">
            <a:avLst>
              <a:gd fmla="val 6361" name="adj"/>
            </a:avLst>
          </a:prstGeom>
          <a:noFill/>
          <a:ln cap="flat" cmpd="sng" w="9525">
            <a:solidFill>
              <a:schemeClr val="accent2"/>
            </a:solidFill>
            <a:prstDash val="solid"/>
            <a:round/>
            <a:headEnd len="sm" w="sm" type="none"/>
            <a:tailEnd len="sm" w="sm" type="none"/>
          </a:ln>
        </p:spPr>
      </p:sp>
      <p:sp>
        <p:nvSpPr>
          <p:cNvPr id="922" name="Google Shape;922;p111"/>
          <p:cNvSpPr txBox="1"/>
          <p:nvPr>
            <p:ph idx="15" type="subTitle"/>
          </p:nvPr>
        </p:nvSpPr>
        <p:spPr>
          <a:xfrm>
            <a:off x="5833742" y="3289984"/>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1pPr>
            <a:lvl2pPr lvl="1"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2pPr>
            <a:lvl3pPr lvl="2"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3pPr>
            <a:lvl4pPr lvl="3"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4pPr>
            <a:lvl5pPr lvl="4"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5pPr>
            <a:lvl6pPr lvl="5"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6pPr>
            <a:lvl7pPr lvl="6"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7pPr>
            <a:lvl8pPr lvl="7"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8pPr>
            <a:lvl9pPr lvl="8"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9pPr>
          </a:lstStyle>
          <a:p/>
        </p:txBody>
      </p:sp>
      <p:sp>
        <p:nvSpPr>
          <p:cNvPr id="923" name="Google Shape;923;p111"/>
          <p:cNvSpPr txBox="1"/>
          <p:nvPr>
            <p:ph idx="16" type="subTitle"/>
          </p:nvPr>
        </p:nvSpPr>
        <p:spPr>
          <a:xfrm>
            <a:off x="5833742" y="3640084"/>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pic>
        <p:nvPicPr>
          <p:cNvPr id="924" name="Google Shape;924;p111"/>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925" name="Google Shape;925;p11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6Speakers">
  <p:cSld name="CUSTOM_5_1_1_2_1">
    <p:bg>
      <p:bgPr>
        <a:solidFill>
          <a:schemeClr val="lt1"/>
        </a:solidFill>
      </p:bgPr>
    </p:bg>
    <p:spTree>
      <p:nvGrpSpPr>
        <p:cNvPr id="926" name="Shape 926"/>
        <p:cNvGrpSpPr/>
        <p:nvPr/>
      </p:nvGrpSpPr>
      <p:grpSpPr>
        <a:xfrm>
          <a:off x="0" y="0"/>
          <a:ext cx="0" cy="0"/>
          <a:chOff x="0" y="0"/>
          <a:chExt cx="0" cy="0"/>
        </a:xfrm>
      </p:grpSpPr>
      <p:sp>
        <p:nvSpPr>
          <p:cNvPr id="927" name="Google Shape;927;p112"/>
          <p:cNvSpPr txBox="1"/>
          <p:nvPr>
            <p:ph idx="1" type="subTitle"/>
          </p:nvPr>
        </p:nvSpPr>
        <p:spPr>
          <a:xfrm>
            <a:off x="7190372" y="19808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928" name="Google Shape;928;p112"/>
          <p:cNvSpPr txBox="1"/>
          <p:nvPr>
            <p:ph idx="2" type="subTitle"/>
          </p:nvPr>
        </p:nvSpPr>
        <p:spPr>
          <a:xfrm>
            <a:off x="7190372" y="23309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929" name="Google Shape;929;p112"/>
          <p:cNvSpPr txBox="1"/>
          <p:nvPr>
            <p:ph idx="3" type="subTitle"/>
          </p:nvPr>
        </p:nvSpPr>
        <p:spPr>
          <a:xfrm>
            <a:off x="7190372" y="3353333"/>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930" name="Google Shape;930;p112"/>
          <p:cNvSpPr txBox="1"/>
          <p:nvPr>
            <p:ph idx="4" type="subTitle"/>
          </p:nvPr>
        </p:nvSpPr>
        <p:spPr>
          <a:xfrm>
            <a:off x="7190372" y="3703430"/>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931" name="Google Shape;931;p112"/>
          <p:cNvSpPr txBox="1"/>
          <p:nvPr>
            <p:ph idx="5" type="subTitle"/>
          </p:nvPr>
        </p:nvSpPr>
        <p:spPr>
          <a:xfrm>
            <a:off x="4290120" y="19808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932" name="Google Shape;932;p112"/>
          <p:cNvSpPr txBox="1"/>
          <p:nvPr>
            <p:ph idx="6" type="subTitle"/>
          </p:nvPr>
        </p:nvSpPr>
        <p:spPr>
          <a:xfrm>
            <a:off x="4290120" y="23309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933" name="Google Shape;933;p112"/>
          <p:cNvSpPr txBox="1"/>
          <p:nvPr>
            <p:ph idx="7" type="subTitle"/>
          </p:nvPr>
        </p:nvSpPr>
        <p:spPr>
          <a:xfrm>
            <a:off x="4290120" y="3353333"/>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934" name="Google Shape;934;p112"/>
          <p:cNvSpPr txBox="1"/>
          <p:nvPr>
            <p:ph idx="8" type="subTitle"/>
          </p:nvPr>
        </p:nvSpPr>
        <p:spPr>
          <a:xfrm>
            <a:off x="4290120" y="3703430"/>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935" name="Google Shape;935;p112"/>
          <p:cNvSpPr txBox="1"/>
          <p:nvPr>
            <p:ph idx="9" type="subTitle"/>
          </p:nvPr>
        </p:nvSpPr>
        <p:spPr>
          <a:xfrm>
            <a:off x="1389867" y="19808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936" name="Google Shape;936;p112"/>
          <p:cNvSpPr txBox="1"/>
          <p:nvPr>
            <p:ph idx="13" type="subTitle"/>
          </p:nvPr>
        </p:nvSpPr>
        <p:spPr>
          <a:xfrm>
            <a:off x="1389867" y="23309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937" name="Google Shape;937;p112"/>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938" name="Google Shape;938;p112"/>
          <p:cNvSpPr txBox="1"/>
          <p:nvPr>
            <p:ph idx="14"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939" name="Google Shape;939;p112"/>
          <p:cNvSpPr txBox="1"/>
          <p:nvPr>
            <p:ph idx="15" type="subTitle"/>
          </p:nvPr>
        </p:nvSpPr>
        <p:spPr>
          <a:xfrm>
            <a:off x="1389867" y="3353333"/>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940" name="Google Shape;940;p112"/>
          <p:cNvSpPr txBox="1"/>
          <p:nvPr>
            <p:ph idx="16" type="subTitle"/>
          </p:nvPr>
        </p:nvSpPr>
        <p:spPr>
          <a:xfrm>
            <a:off x="1389867" y="3703430"/>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941" name="Google Shape;941;p112"/>
          <p:cNvSpPr/>
          <p:nvPr>
            <p:ph idx="17" type="pic"/>
          </p:nvPr>
        </p:nvSpPr>
        <p:spPr>
          <a:xfrm>
            <a:off x="323636" y="175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sp>
        <p:nvSpPr>
          <p:cNvPr id="942" name="Google Shape;942;p112"/>
          <p:cNvSpPr/>
          <p:nvPr>
            <p:ph idx="18" type="pic"/>
          </p:nvPr>
        </p:nvSpPr>
        <p:spPr>
          <a:xfrm>
            <a:off x="323636" y="318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sp>
        <p:nvSpPr>
          <p:cNvPr id="943" name="Google Shape;943;p112"/>
          <p:cNvSpPr/>
          <p:nvPr>
            <p:ph idx="19" type="pic"/>
          </p:nvPr>
        </p:nvSpPr>
        <p:spPr>
          <a:xfrm>
            <a:off x="3263911" y="175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sp>
        <p:nvSpPr>
          <p:cNvPr id="944" name="Google Shape;944;p112"/>
          <p:cNvSpPr/>
          <p:nvPr>
            <p:ph idx="20" type="pic"/>
          </p:nvPr>
        </p:nvSpPr>
        <p:spPr>
          <a:xfrm>
            <a:off x="3263911" y="318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sp>
        <p:nvSpPr>
          <p:cNvPr id="945" name="Google Shape;945;p112"/>
          <p:cNvSpPr/>
          <p:nvPr>
            <p:ph idx="21" type="pic"/>
          </p:nvPr>
        </p:nvSpPr>
        <p:spPr>
          <a:xfrm>
            <a:off x="6164161" y="175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sp>
        <p:nvSpPr>
          <p:cNvPr id="946" name="Google Shape;946;p112"/>
          <p:cNvSpPr/>
          <p:nvPr>
            <p:ph idx="22" type="pic"/>
          </p:nvPr>
        </p:nvSpPr>
        <p:spPr>
          <a:xfrm>
            <a:off x="6164161" y="318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pic>
        <p:nvPicPr>
          <p:cNvPr id="947" name="Google Shape;947;p112"/>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948" name="Google Shape;948;p11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LightBlue">
  <p:cSld name="CUSTOM_6_1_1">
    <p:bg>
      <p:bgPr>
        <a:solidFill>
          <a:srgbClr val="EBF1FF"/>
        </a:solidFill>
      </p:bgPr>
    </p:bg>
    <p:spTree>
      <p:nvGrpSpPr>
        <p:cNvPr id="949" name="Shape 949"/>
        <p:cNvGrpSpPr/>
        <p:nvPr/>
      </p:nvGrpSpPr>
      <p:grpSpPr>
        <a:xfrm>
          <a:off x="0" y="0"/>
          <a:ext cx="0" cy="0"/>
          <a:chOff x="0" y="0"/>
          <a:chExt cx="0" cy="0"/>
        </a:xfrm>
      </p:grpSpPr>
      <p:pic>
        <p:nvPicPr>
          <p:cNvPr id="950" name="Google Shape;950;p113"/>
          <p:cNvPicPr preferRelativeResize="0"/>
          <p:nvPr/>
        </p:nvPicPr>
        <p:blipFill>
          <a:blip r:embed="rId2">
            <a:alphaModFix amt="50000"/>
          </a:blip>
          <a:stretch>
            <a:fillRect/>
          </a:stretch>
        </p:blipFill>
        <p:spPr>
          <a:xfrm>
            <a:off x="-9025" y="3978175"/>
            <a:ext cx="9162051" cy="1165325"/>
          </a:xfrm>
          <a:prstGeom prst="rect">
            <a:avLst/>
          </a:prstGeom>
          <a:noFill/>
          <a:ln>
            <a:noFill/>
          </a:ln>
        </p:spPr>
      </p:pic>
      <p:sp>
        <p:nvSpPr>
          <p:cNvPr id="951" name="Google Shape;951;p113"/>
          <p:cNvSpPr txBox="1"/>
          <p:nvPr>
            <p:ph type="title"/>
          </p:nvPr>
        </p:nvSpPr>
        <p:spPr>
          <a:xfrm>
            <a:off x="329150" y="1737350"/>
            <a:ext cx="7172700" cy="908400"/>
          </a:xfrm>
          <a:prstGeom prst="rect">
            <a:avLst/>
          </a:prstGeom>
          <a:noFill/>
          <a:ln>
            <a:noFill/>
          </a:ln>
        </p:spPr>
        <p:txBody>
          <a:bodyPr anchorCtr="0" anchor="ctr" bIns="34275" lIns="34275" spcFirstLastPara="1" rIns="34275" wrap="square" tIns="34275">
            <a:noAutofit/>
          </a:bodyPr>
          <a:lstStyle>
            <a:lvl1pPr lvl="0" rtl="0">
              <a:spcBef>
                <a:spcPts val="0"/>
              </a:spcBef>
              <a:spcAft>
                <a:spcPts val="0"/>
              </a:spcAft>
              <a:buClr>
                <a:schemeClr val="lt2"/>
              </a:buClr>
              <a:buSzPts val="3800"/>
              <a:buFont typeface="Inter"/>
              <a:buNone/>
              <a:defRPr b="1" sz="3800">
                <a:solidFill>
                  <a:schemeClr val="lt2"/>
                </a:solidFill>
                <a:latin typeface="Inter"/>
                <a:ea typeface="Inter"/>
                <a:cs typeface="Inter"/>
                <a:sym typeface="Inter"/>
              </a:defRPr>
            </a:lvl1pPr>
            <a:lvl2pPr lvl="1"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2pPr>
            <a:lvl3pPr lvl="2"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3pPr>
            <a:lvl4pPr lvl="3"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4pPr>
            <a:lvl5pPr lvl="4"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5pPr>
            <a:lvl6pPr lvl="5"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6pPr>
            <a:lvl7pPr lvl="6"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7pPr>
            <a:lvl8pPr lvl="7"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8pPr>
            <a:lvl9pPr lvl="8"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9pPr>
          </a:lstStyle>
          <a:p/>
        </p:txBody>
      </p:sp>
      <p:sp>
        <p:nvSpPr>
          <p:cNvPr id="952" name="Google Shape;952;p113"/>
          <p:cNvSpPr txBox="1"/>
          <p:nvPr>
            <p:ph idx="1" type="body"/>
          </p:nvPr>
        </p:nvSpPr>
        <p:spPr>
          <a:xfrm>
            <a:off x="329150" y="2645750"/>
            <a:ext cx="5357100" cy="1257900"/>
          </a:xfrm>
          <a:prstGeom prst="rect">
            <a:avLst/>
          </a:prstGeom>
          <a:noFill/>
          <a:ln>
            <a:noFill/>
          </a:ln>
        </p:spPr>
        <p:txBody>
          <a:bodyPr anchorCtr="0" anchor="t" bIns="34275" lIns="34275" spcFirstLastPara="1" rIns="34275" wrap="square" tIns="34275">
            <a:noAutofit/>
          </a:bodyPr>
          <a:lstStyle>
            <a:lvl1pPr indent="-342900" lvl="0" marL="4572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1pPr>
            <a:lvl2pPr indent="-342900" lvl="1" marL="9144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2pPr>
            <a:lvl3pPr indent="-342900" lvl="2" marL="13716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3pPr>
            <a:lvl4pPr indent="-342900" lvl="3" marL="18288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4pPr>
            <a:lvl5pPr indent="-342900" lvl="4" marL="22860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5pPr>
            <a:lvl6pPr indent="-342900" lvl="5" marL="27432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6pPr>
            <a:lvl7pPr indent="-342900" lvl="6" marL="32004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7pPr>
            <a:lvl8pPr indent="-342900" lvl="7" marL="36576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8pPr>
            <a:lvl9pPr indent="-342900" lvl="8" marL="41148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9pPr>
          </a:lstStyle>
          <a:p/>
        </p:txBody>
      </p:sp>
      <p:pic>
        <p:nvPicPr>
          <p:cNvPr id="953" name="Google Shape;953;p113"/>
          <p:cNvPicPr preferRelativeResize="0"/>
          <p:nvPr/>
        </p:nvPicPr>
        <p:blipFill>
          <a:blip r:embed="rId2">
            <a:alphaModFix amt="50000"/>
          </a:blip>
          <a:stretch>
            <a:fillRect/>
          </a:stretch>
        </p:blipFill>
        <p:spPr>
          <a:xfrm rot="10800000">
            <a:off x="-9025" y="-12"/>
            <a:ext cx="9162051" cy="1165325"/>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Split">
  <p:cSld name="TITLE_8_2">
    <p:spTree>
      <p:nvGrpSpPr>
        <p:cNvPr id="954" name="Shape 954"/>
        <p:cNvGrpSpPr/>
        <p:nvPr/>
      </p:nvGrpSpPr>
      <p:grpSpPr>
        <a:xfrm>
          <a:off x="0" y="0"/>
          <a:ext cx="0" cy="0"/>
          <a:chOff x="0" y="0"/>
          <a:chExt cx="0" cy="0"/>
        </a:xfrm>
      </p:grpSpPr>
      <p:sp>
        <p:nvSpPr>
          <p:cNvPr id="955" name="Google Shape;955;p114"/>
          <p:cNvSpPr/>
          <p:nvPr/>
        </p:nvSpPr>
        <p:spPr>
          <a:xfrm>
            <a:off x="4572000" y="0"/>
            <a:ext cx="45717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956" name="Google Shape;956;p114"/>
          <p:cNvSpPr txBox="1"/>
          <p:nvPr>
            <p:ph type="title"/>
          </p:nvPr>
        </p:nvSpPr>
        <p:spPr>
          <a:xfrm>
            <a:off x="329150" y="342900"/>
            <a:ext cx="24186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957" name="Google Shape;957;p114"/>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958" name="Google Shape;958;p114"/>
          <p:cNvSpPr txBox="1"/>
          <p:nvPr>
            <p:ph idx="2" type="body"/>
          </p:nvPr>
        </p:nvSpPr>
        <p:spPr>
          <a:xfrm>
            <a:off x="5144478"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pic>
        <p:nvPicPr>
          <p:cNvPr id="959" name="Google Shape;959;p114"/>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960" name="Google Shape;960;p11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1">
  <p:cSld name="TITLE_8_2_7">
    <p:spTree>
      <p:nvGrpSpPr>
        <p:cNvPr id="961" name="Shape 961"/>
        <p:cNvGrpSpPr/>
        <p:nvPr/>
      </p:nvGrpSpPr>
      <p:grpSpPr>
        <a:xfrm>
          <a:off x="0" y="0"/>
          <a:ext cx="0" cy="0"/>
          <a:chOff x="0" y="0"/>
          <a:chExt cx="0" cy="0"/>
        </a:xfrm>
      </p:grpSpPr>
      <p:sp>
        <p:nvSpPr>
          <p:cNvPr id="962" name="Google Shape;962;p115"/>
          <p:cNvSpPr txBox="1"/>
          <p:nvPr>
            <p:ph type="title"/>
          </p:nvPr>
        </p:nvSpPr>
        <p:spPr>
          <a:xfrm>
            <a:off x="4001175" y="934075"/>
            <a:ext cx="3785100" cy="10050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1pPr>
            <a:lvl2pPr lvl="1"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2pPr>
            <a:lvl3pPr lvl="2"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3pPr>
            <a:lvl4pPr lvl="3"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4pPr>
            <a:lvl5pPr lvl="4"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5pPr>
            <a:lvl6pPr lvl="5"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6pPr>
            <a:lvl7pPr lvl="6"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7pPr>
            <a:lvl8pPr lvl="7"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8pPr>
            <a:lvl9pPr lvl="8"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9pPr>
          </a:lstStyle>
          <a:p/>
        </p:txBody>
      </p:sp>
      <p:sp>
        <p:nvSpPr>
          <p:cNvPr id="963" name="Google Shape;963;p115"/>
          <p:cNvSpPr txBox="1"/>
          <p:nvPr>
            <p:ph idx="1" type="body"/>
          </p:nvPr>
        </p:nvSpPr>
        <p:spPr>
          <a:xfrm>
            <a:off x="4001171" y="3686175"/>
            <a:ext cx="2692200" cy="2829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1pPr>
            <a:lvl2pPr indent="-336550" lvl="1" marL="9144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2pPr>
            <a:lvl3pPr indent="-336550" lvl="2" marL="13716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3pPr>
            <a:lvl4pPr indent="-336550" lvl="3" marL="18288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4pPr>
            <a:lvl5pPr indent="-336550" lvl="4" marL="22860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5pPr>
            <a:lvl6pPr indent="-336550" lvl="5" marL="27432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6pPr>
            <a:lvl7pPr indent="-336550" lvl="6" marL="32004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7pPr>
            <a:lvl8pPr indent="-336550" lvl="7" marL="36576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8pPr>
            <a:lvl9pPr indent="-336550" lvl="8" marL="41148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9pPr>
          </a:lstStyle>
          <a:p/>
        </p:txBody>
      </p:sp>
      <p:sp>
        <p:nvSpPr>
          <p:cNvPr id="964" name="Google Shape;964;p115"/>
          <p:cNvSpPr/>
          <p:nvPr>
            <p:ph idx="2" type="pic"/>
          </p:nvPr>
        </p:nvSpPr>
        <p:spPr>
          <a:xfrm>
            <a:off x="94" y="0"/>
            <a:ext cx="3507900" cy="5143500"/>
          </a:xfrm>
          <a:prstGeom prst="rect">
            <a:avLst/>
          </a:prstGeom>
          <a:noFill/>
          <a:ln>
            <a:noFill/>
          </a:ln>
        </p:spPr>
      </p:sp>
      <p:sp>
        <p:nvSpPr>
          <p:cNvPr id="965" name="Google Shape;965;p115"/>
          <p:cNvSpPr txBox="1"/>
          <p:nvPr>
            <p:ph idx="3" type="subTitle"/>
          </p:nvPr>
        </p:nvSpPr>
        <p:spPr>
          <a:xfrm>
            <a:off x="4001175" y="538450"/>
            <a:ext cx="3568200" cy="161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1pPr>
            <a:lvl2pPr lvl="1" rtl="0">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2pPr>
            <a:lvl3pPr lvl="2" rtl="0">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3pPr>
            <a:lvl4pPr lvl="3" rtl="0">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4pPr>
            <a:lvl5pPr lvl="4" rtl="0">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5pPr>
            <a:lvl6pPr lvl="5" rtl="0">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6pPr>
            <a:lvl7pPr lvl="6" rtl="0">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7pPr>
            <a:lvl8pPr lvl="7" rtl="0">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8pPr>
            <a:lvl9pPr lvl="8" rtl="0">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9pPr>
          </a:lstStyle>
          <a:p/>
        </p:txBody>
      </p:sp>
      <p:sp>
        <p:nvSpPr>
          <p:cNvPr id="966" name="Google Shape;966;p115"/>
          <p:cNvSpPr txBox="1"/>
          <p:nvPr>
            <p:ph idx="4" type="body"/>
          </p:nvPr>
        </p:nvSpPr>
        <p:spPr>
          <a:xfrm>
            <a:off x="4001171" y="4136231"/>
            <a:ext cx="1631400" cy="557100"/>
          </a:xfrm>
          <a:prstGeom prst="rect">
            <a:avLst/>
          </a:prstGeom>
          <a:noFill/>
          <a:ln>
            <a:noFill/>
          </a:ln>
        </p:spPr>
        <p:txBody>
          <a:bodyPr anchorCtr="0" anchor="t" bIns="0" lIns="0" spcFirstLastPara="1" rIns="0" wrap="square" tIns="0">
            <a:noAutofit/>
          </a:bodyPr>
          <a:lstStyle>
            <a:lvl1pPr indent="-292100" lvl="0" marL="4572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1pPr>
            <a:lvl2pPr indent="-292100" lvl="1" marL="9144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2pPr>
            <a:lvl3pPr indent="-292100" lvl="2" marL="13716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3pPr>
            <a:lvl4pPr indent="-292100" lvl="3" marL="18288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4pPr>
            <a:lvl5pPr indent="-292100" lvl="4" marL="22860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5pPr>
            <a:lvl6pPr indent="-292100" lvl="5" marL="27432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6pPr>
            <a:lvl7pPr indent="-292100" lvl="6" marL="32004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7pPr>
            <a:lvl8pPr indent="-292100" lvl="7" marL="36576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8pPr>
            <a:lvl9pPr indent="-292100" lvl="8" marL="41148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9pPr>
          </a:lstStyle>
          <a:p/>
        </p:txBody>
      </p:sp>
      <p:sp>
        <p:nvSpPr>
          <p:cNvPr id="967" name="Google Shape;967;p115"/>
          <p:cNvSpPr txBox="1"/>
          <p:nvPr>
            <p:ph idx="5" type="subTitle"/>
          </p:nvPr>
        </p:nvSpPr>
        <p:spPr>
          <a:xfrm>
            <a:off x="4001171" y="2022750"/>
            <a:ext cx="31215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pic>
        <p:nvPicPr>
          <p:cNvPr id="968" name="Google Shape;968;p115"/>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969" name="Google Shape;969;p11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2">
  <p:cSld name="CUSTOM_11">
    <p:bg>
      <p:bgPr>
        <a:solidFill>
          <a:schemeClr val="accent1"/>
        </a:solidFill>
      </p:bgPr>
    </p:bg>
    <p:spTree>
      <p:nvGrpSpPr>
        <p:cNvPr id="970" name="Shape 970"/>
        <p:cNvGrpSpPr/>
        <p:nvPr/>
      </p:nvGrpSpPr>
      <p:grpSpPr>
        <a:xfrm>
          <a:off x="0" y="0"/>
          <a:ext cx="0" cy="0"/>
          <a:chOff x="0" y="0"/>
          <a:chExt cx="0" cy="0"/>
        </a:xfrm>
      </p:grpSpPr>
      <p:sp>
        <p:nvSpPr>
          <p:cNvPr id="971" name="Google Shape;971;p116"/>
          <p:cNvSpPr/>
          <p:nvPr>
            <p:ph idx="2" type="pic"/>
          </p:nvPr>
        </p:nvSpPr>
        <p:spPr>
          <a:xfrm>
            <a:off x="666325" y="516600"/>
            <a:ext cx="2684400" cy="2552700"/>
          </a:xfrm>
          <a:prstGeom prst="roundRect">
            <a:avLst>
              <a:gd fmla="val 3520" name="adj"/>
            </a:avLst>
          </a:prstGeom>
          <a:noFill/>
          <a:ln>
            <a:noFill/>
          </a:ln>
        </p:spPr>
      </p:sp>
      <p:sp>
        <p:nvSpPr>
          <p:cNvPr id="972" name="Google Shape;972;p116"/>
          <p:cNvSpPr txBox="1"/>
          <p:nvPr>
            <p:ph type="title"/>
          </p:nvPr>
        </p:nvSpPr>
        <p:spPr>
          <a:xfrm>
            <a:off x="4001171" y="934075"/>
            <a:ext cx="3785100" cy="10050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1pPr>
            <a:lvl2pPr lvl="1"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2pPr>
            <a:lvl3pPr lvl="2"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3pPr>
            <a:lvl4pPr lvl="3"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4pPr>
            <a:lvl5pPr lvl="4"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5pPr>
            <a:lvl6pPr lvl="5"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6pPr>
            <a:lvl7pPr lvl="6"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7pPr>
            <a:lvl8pPr lvl="7"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8pPr>
            <a:lvl9pPr lvl="8"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9pPr>
          </a:lstStyle>
          <a:p/>
        </p:txBody>
      </p:sp>
      <p:sp>
        <p:nvSpPr>
          <p:cNvPr id="973" name="Google Shape;973;p116"/>
          <p:cNvSpPr txBox="1"/>
          <p:nvPr>
            <p:ph idx="1" type="subTitle"/>
          </p:nvPr>
        </p:nvSpPr>
        <p:spPr>
          <a:xfrm>
            <a:off x="4001175" y="538450"/>
            <a:ext cx="3313500" cy="1614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2pPr>
            <a:lvl3pPr lvl="2" rtl="0">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3pPr>
            <a:lvl4pPr lvl="3" rtl="0">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4pPr>
            <a:lvl5pPr lvl="4" rtl="0">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5pPr>
            <a:lvl6pPr lvl="5" rtl="0">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6pPr>
            <a:lvl7pPr lvl="6" rtl="0">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7pPr>
            <a:lvl8pPr lvl="7" rtl="0">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8pPr>
            <a:lvl9pPr lvl="8" rtl="0">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9pPr>
          </a:lstStyle>
          <a:p/>
        </p:txBody>
      </p:sp>
      <p:sp>
        <p:nvSpPr>
          <p:cNvPr id="974" name="Google Shape;974;p116"/>
          <p:cNvSpPr txBox="1"/>
          <p:nvPr>
            <p:ph idx="3" type="subTitle"/>
          </p:nvPr>
        </p:nvSpPr>
        <p:spPr>
          <a:xfrm>
            <a:off x="4001171" y="2022750"/>
            <a:ext cx="31215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400"/>
              <a:buFont typeface="Inter"/>
              <a:buNone/>
              <a:defRPr>
                <a:solidFill>
                  <a:schemeClr val="lt1"/>
                </a:solidFill>
                <a:latin typeface="Inter"/>
                <a:ea typeface="Inter"/>
                <a:cs typeface="Inter"/>
                <a:sym typeface="Inter"/>
              </a:defRPr>
            </a:lvl1pPr>
            <a:lvl2pPr lvl="1" rtl="0">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rtl="0">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rtl="0">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rtl="0">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rtl="0">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rtl="0">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rtl="0">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rtl="0">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p:txBody>
      </p:sp>
      <p:sp>
        <p:nvSpPr>
          <p:cNvPr id="975" name="Google Shape;975;p116"/>
          <p:cNvSpPr txBox="1"/>
          <p:nvPr>
            <p:ph idx="4" type="body"/>
          </p:nvPr>
        </p:nvSpPr>
        <p:spPr>
          <a:xfrm>
            <a:off x="658371" y="3431600"/>
            <a:ext cx="2692200" cy="2829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1pPr>
            <a:lvl2pPr indent="-336550" lvl="1" marL="9144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2pPr>
            <a:lvl3pPr indent="-336550" lvl="2" marL="13716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3pPr>
            <a:lvl4pPr indent="-336550" lvl="3" marL="18288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4pPr>
            <a:lvl5pPr indent="-336550" lvl="4" marL="22860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5pPr>
            <a:lvl6pPr indent="-336550" lvl="5" marL="27432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6pPr>
            <a:lvl7pPr indent="-336550" lvl="6" marL="32004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7pPr>
            <a:lvl8pPr indent="-336550" lvl="7" marL="36576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8pPr>
            <a:lvl9pPr indent="-336550" lvl="8" marL="41148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9pPr>
          </a:lstStyle>
          <a:p/>
        </p:txBody>
      </p:sp>
      <p:sp>
        <p:nvSpPr>
          <p:cNvPr id="976" name="Google Shape;976;p116"/>
          <p:cNvSpPr txBox="1"/>
          <p:nvPr>
            <p:ph idx="5" type="body"/>
          </p:nvPr>
        </p:nvSpPr>
        <p:spPr>
          <a:xfrm>
            <a:off x="658371" y="3806806"/>
            <a:ext cx="1631400" cy="557100"/>
          </a:xfrm>
          <a:prstGeom prst="rect">
            <a:avLst/>
          </a:prstGeom>
          <a:noFill/>
          <a:ln>
            <a:noFill/>
          </a:ln>
        </p:spPr>
        <p:txBody>
          <a:bodyPr anchorCtr="0" anchor="t" bIns="0" lIns="0" spcFirstLastPara="1" rIns="0" wrap="square" tIns="0">
            <a:noAutofit/>
          </a:bodyPr>
          <a:lstStyle>
            <a:lvl1pPr indent="-304800" lvl="0" marL="4572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1pPr>
            <a:lvl2pPr indent="-304800" lvl="1" marL="9144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2pPr>
            <a:lvl3pPr indent="-304800" lvl="2" marL="13716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3pPr>
            <a:lvl4pPr indent="-304800" lvl="3" marL="18288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4pPr>
            <a:lvl5pPr indent="-304800" lvl="4" marL="22860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5pPr>
            <a:lvl6pPr indent="-304800" lvl="5" marL="27432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6pPr>
            <a:lvl7pPr indent="-304800" lvl="6" marL="32004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7pPr>
            <a:lvl8pPr indent="-304800" lvl="7" marL="36576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8pPr>
            <a:lvl9pPr indent="-304800" lvl="8" marL="41148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9pPr>
          </a:lstStyle>
          <a:p/>
        </p:txBody>
      </p:sp>
      <p:pic>
        <p:nvPicPr>
          <p:cNvPr id="977" name="Google Shape;977;p116"/>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978" name="Google Shape;978;p11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4 + Photos">
  <p:cSld name="TITLE_8_2_7_1">
    <p:spTree>
      <p:nvGrpSpPr>
        <p:cNvPr id="979" name="Shape 979"/>
        <p:cNvGrpSpPr/>
        <p:nvPr/>
      </p:nvGrpSpPr>
      <p:grpSpPr>
        <a:xfrm>
          <a:off x="0" y="0"/>
          <a:ext cx="0" cy="0"/>
          <a:chOff x="0" y="0"/>
          <a:chExt cx="0" cy="0"/>
        </a:xfrm>
      </p:grpSpPr>
      <p:sp>
        <p:nvSpPr>
          <p:cNvPr id="980" name="Google Shape;980;p117"/>
          <p:cNvSpPr txBox="1"/>
          <p:nvPr>
            <p:ph type="title"/>
          </p:nvPr>
        </p:nvSpPr>
        <p:spPr>
          <a:xfrm>
            <a:off x="329153" y="342900"/>
            <a:ext cx="5742900" cy="5571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981" name="Google Shape;981;p117"/>
          <p:cNvSpPr txBox="1"/>
          <p:nvPr>
            <p:ph idx="1" type="body"/>
          </p:nvPr>
        </p:nvSpPr>
        <p:spPr>
          <a:xfrm>
            <a:off x="329151" y="3231150"/>
            <a:ext cx="16314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982" name="Google Shape;982;p117"/>
          <p:cNvSpPr txBox="1"/>
          <p:nvPr>
            <p:ph idx="2" type="body"/>
          </p:nvPr>
        </p:nvSpPr>
        <p:spPr>
          <a:xfrm>
            <a:off x="329150" y="3545550"/>
            <a:ext cx="1631400" cy="557100"/>
          </a:xfrm>
          <a:prstGeom prst="rect">
            <a:avLst/>
          </a:prstGeom>
          <a:noFill/>
          <a:ln>
            <a:noFill/>
          </a:ln>
        </p:spPr>
        <p:txBody>
          <a:bodyPr anchorCtr="0" anchor="t" bIns="0" lIns="0" spcFirstLastPara="1" rIns="0" wrap="square" tIns="0">
            <a:noAutofit/>
          </a:bodyPr>
          <a:lstStyle>
            <a:lvl1pPr indent="-292100" lvl="0" marL="457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1pPr>
            <a:lvl2pPr indent="-292100" lvl="1" marL="914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2pPr>
            <a:lvl3pPr indent="-292100" lvl="2" marL="1371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3pPr>
            <a:lvl4pPr indent="-292100" lvl="3" marL="1828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4pPr>
            <a:lvl5pPr indent="-292100" lvl="4" marL="22860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5pPr>
            <a:lvl6pPr indent="-292100" lvl="5" marL="2743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6pPr>
            <a:lvl7pPr indent="-292100" lvl="6" marL="3200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7pPr>
            <a:lvl8pPr indent="-292100" lvl="7" marL="3657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8pPr>
            <a:lvl9pPr indent="-292100" lvl="8" marL="4114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9pPr>
          </a:lstStyle>
          <a:p/>
        </p:txBody>
      </p:sp>
      <p:sp>
        <p:nvSpPr>
          <p:cNvPr id="983" name="Google Shape;983;p117"/>
          <p:cNvSpPr/>
          <p:nvPr>
            <p:ph idx="3" type="pic"/>
          </p:nvPr>
        </p:nvSpPr>
        <p:spPr>
          <a:xfrm>
            <a:off x="329100" y="1457325"/>
            <a:ext cx="1631400" cy="1584300"/>
          </a:xfrm>
          <a:prstGeom prst="roundRect">
            <a:avLst>
              <a:gd fmla="val 5925" name="adj"/>
            </a:avLst>
          </a:prstGeom>
          <a:noFill/>
          <a:ln cap="flat" cmpd="sng" w="9525">
            <a:solidFill>
              <a:schemeClr val="accent2"/>
            </a:solidFill>
            <a:prstDash val="solid"/>
            <a:round/>
            <a:headEnd len="sm" w="sm" type="none"/>
            <a:tailEnd len="sm" w="sm" type="none"/>
          </a:ln>
        </p:spPr>
      </p:sp>
      <p:sp>
        <p:nvSpPr>
          <p:cNvPr id="984" name="Google Shape;984;p117"/>
          <p:cNvSpPr/>
          <p:nvPr>
            <p:ph idx="4" type="pic"/>
          </p:nvPr>
        </p:nvSpPr>
        <p:spPr>
          <a:xfrm>
            <a:off x="2613850" y="1457325"/>
            <a:ext cx="1631400" cy="1584300"/>
          </a:xfrm>
          <a:prstGeom prst="roundRect">
            <a:avLst>
              <a:gd fmla="val 5925" name="adj"/>
            </a:avLst>
          </a:prstGeom>
          <a:noFill/>
          <a:ln cap="flat" cmpd="sng" w="9525">
            <a:solidFill>
              <a:schemeClr val="accent2"/>
            </a:solidFill>
            <a:prstDash val="solid"/>
            <a:round/>
            <a:headEnd len="sm" w="sm" type="none"/>
            <a:tailEnd len="sm" w="sm" type="none"/>
          </a:ln>
        </p:spPr>
      </p:sp>
      <p:sp>
        <p:nvSpPr>
          <p:cNvPr id="985" name="Google Shape;985;p117"/>
          <p:cNvSpPr/>
          <p:nvPr>
            <p:ph idx="5" type="pic"/>
          </p:nvPr>
        </p:nvSpPr>
        <p:spPr>
          <a:xfrm>
            <a:off x="4898600" y="1457325"/>
            <a:ext cx="1631400" cy="1584300"/>
          </a:xfrm>
          <a:prstGeom prst="roundRect">
            <a:avLst>
              <a:gd fmla="val 5925" name="adj"/>
            </a:avLst>
          </a:prstGeom>
          <a:noFill/>
          <a:ln cap="flat" cmpd="sng" w="9525">
            <a:solidFill>
              <a:schemeClr val="accent2"/>
            </a:solidFill>
            <a:prstDash val="solid"/>
            <a:round/>
            <a:headEnd len="sm" w="sm" type="none"/>
            <a:tailEnd len="sm" w="sm" type="none"/>
          </a:ln>
        </p:spPr>
      </p:sp>
      <p:sp>
        <p:nvSpPr>
          <p:cNvPr id="986" name="Google Shape;986;p117"/>
          <p:cNvSpPr/>
          <p:nvPr>
            <p:ph idx="6" type="pic"/>
          </p:nvPr>
        </p:nvSpPr>
        <p:spPr>
          <a:xfrm>
            <a:off x="7183350" y="1457325"/>
            <a:ext cx="1631400" cy="1584300"/>
          </a:xfrm>
          <a:prstGeom prst="roundRect">
            <a:avLst>
              <a:gd fmla="val 5925" name="adj"/>
            </a:avLst>
          </a:prstGeom>
          <a:noFill/>
          <a:ln cap="flat" cmpd="sng" w="9525">
            <a:solidFill>
              <a:schemeClr val="accent2"/>
            </a:solidFill>
            <a:prstDash val="solid"/>
            <a:round/>
            <a:headEnd len="sm" w="sm" type="none"/>
            <a:tailEnd len="sm" w="sm" type="none"/>
          </a:ln>
        </p:spPr>
      </p:sp>
      <p:sp>
        <p:nvSpPr>
          <p:cNvPr id="987" name="Google Shape;987;p117"/>
          <p:cNvSpPr txBox="1"/>
          <p:nvPr>
            <p:ph idx="7" type="body"/>
          </p:nvPr>
        </p:nvSpPr>
        <p:spPr>
          <a:xfrm>
            <a:off x="2613851" y="3231150"/>
            <a:ext cx="16314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988" name="Google Shape;988;p117"/>
          <p:cNvSpPr txBox="1"/>
          <p:nvPr>
            <p:ph idx="8" type="body"/>
          </p:nvPr>
        </p:nvSpPr>
        <p:spPr>
          <a:xfrm>
            <a:off x="2613850" y="3545550"/>
            <a:ext cx="1631400" cy="557100"/>
          </a:xfrm>
          <a:prstGeom prst="rect">
            <a:avLst/>
          </a:prstGeom>
          <a:noFill/>
          <a:ln>
            <a:noFill/>
          </a:ln>
        </p:spPr>
        <p:txBody>
          <a:bodyPr anchorCtr="0" anchor="t" bIns="0" lIns="0" spcFirstLastPara="1" rIns="0" wrap="square" tIns="0">
            <a:noAutofit/>
          </a:bodyPr>
          <a:lstStyle>
            <a:lvl1pPr indent="-292100" lvl="0" marL="457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1pPr>
            <a:lvl2pPr indent="-292100" lvl="1" marL="914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2pPr>
            <a:lvl3pPr indent="-292100" lvl="2" marL="1371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3pPr>
            <a:lvl4pPr indent="-292100" lvl="3" marL="1828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4pPr>
            <a:lvl5pPr indent="-292100" lvl="4" marL="22860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5pPr>
            <a:lvl6pPr indent="-292100" lvl="5" marL="2743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6pPr>
            <a:lvl7pPr indent="-292100" lvl="6" marL="3200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7pPr>
            <a:lvl8pPr indent="-292100" lvl="7" marL="3657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8pPr>
            <a:lvl9pPr indent="-292100" lvl="8" marL="4114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9pPr>
          </a:lstStyle>
          <a:p/>
        </p:txBody>
      </p:sp>
      <p:sp>
        <p:nvSpPr>
          <p:cNvPr id="989" name="Google Shape;989;p117"/>
          <p:cNvSpPr txBox="1"/>
          <p:nvPr>
            <p:ph idx="9" type="body"/>
          </p:nvPr>
        </p:nvSpPr>
        <p:spPr>
          <a:xfrm>
            <a:off x="4898551" y="3231150"/>
            <a:ext cx="16314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990" name="Google Shape;990;p117"/>
          <p:cNvSpPr txBox="1"/>
          <p:nvPr>
            <p:ph idx="13" type="body"/>
          </p:nvPr>
        </p:nvSpPr>
        <p:spPr>
          <a:xfrm>
            <a:off x="4898550" y="3545550"/>
            <a:ext cx="1631400" cy="557100"/>
          </a:xfrm>
          <a:prstGeom prst="rect">
            <a:avLst/>
          </a:prstGeom>
          <a:noFill/>
          <a:ln>
            <a:noFill/>
          </a:ln>
        </p:spPr>
        <p:txBody>
          <a:bodyPr anchorCtr="0" anchor="t" bIns="0" lIns="0" spcFirstLastPara="1" rIns="0" wrap="square" tIns="0">
            <a:noAutofit/>
          </a:bodyPr>
          <a:lstStyle>
            <a:lvl1pPr indent="-292100" lvl="0" marL="457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1pPr>
            <a:lvl2pPr indent="-292100" lvl="1" marL="914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2pPr>
            <a:lvl3pPr indent="-292100" lvl="2" marL="1371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3pPr>
            <a:lvl4pPr indent="-292100" lvl="3" marL="1828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4pPr>
            <a:lvl5pPr indent="-292100" lvl="4" marL="22860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5pPr>
            <a:lvl6pPr indent="-292100" lvl="5" marL="2743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6pPr>
            <a:lvl7pPr indent="-292100" lvl="6" marL="3200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7pPr>
            <a:lvl8pPr indent="-292100" lvl="7" marL="3657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8pPr>
            <a:lvl9pPr indent="-292100" lvl="8" marL="4114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9pPr>
          </a:lstStyle>
          <a:p/>
        </p:txBody>
      </p:sp>
      <p:sp>
        <p:nvSpPr>
          <p:cNvPr id="991" name="Google Shape;991;p117"/>
          <p:cNvSpPr txBox="1"/>
          <p:nvPr>
            <p:ph idx="14" type="body"/>
          </p:nvPr>
        </p:nvSpPr>
        <p:spPr>
          <a:xfrm>
            <a:off x="7183251" y="3231150"/>
            <a:ext cx="16314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992" name="Google Shape;992;p117"/>
          <p:cNvSpPr txBox="1"/>
          <p:nvPr>
            <p:ph idx="15" type="body"/>
          </p:nvPr>
        </p:nvSpPr>
        <p:spPr>
          <a:xfrm>
            <a:off x="7183250" y="3545550"/>
            <a:ext cx="1631400" cy="557100"/>
          </a:xfrm>
          <a:prstGeom prst="rect">
            <a:avLst/>
          </a:prstGeom>
          <a:noFill/>
          <a:ln>
            <a:noFill/>
          </a:ln>
        </p:spPr>
        <p:txBody>
          <a:bodyPr anchorCtr="0" anchor="t" bIns="0" lIns="0" spcFirstLastPara="1" rIns="0" wrap="square" tIns="0">
            <a:noAutofit/>
          </a:bodyPr>
          <a:lstStyle>
            <a:lvl1pPr indent="-292100" lvl="0" marL="457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1pPr>
            <a:lvl2pPr indent="-292100" lvl="1" marL="914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2pPr>
            <a:lvl3pPr indent="-292100" lvl="2" marL="1371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3pPr>
            <a:lvl4pPr indent="-292100" lvl="3" marL="1828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4pPr>
            <a:lvl5pPr indent="-292100" lvl="4" marL="22860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5pPr>
            <a:lvl6pPr indent="-292100" lvl="5" marL="2743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6pPr>
            <a:lvl7pPr indent="-292100" lvl="6" marL="3200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7pPr>
            <a:lvl8pPr indent="-292100" lvl="7" marL="3657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8pPr>
            <a:lvl9pPr indent="-292100" lvl="8" marL="4114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9pPr>
          </a:lstStyle>
          <a:p/>
        </p:txBody>
      </p:sp>
      <p:pic>
        <p:nvPicPr>
          <p:cNvPr id="993" name="Google Shape;993;p117"/>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994" name="Google Shape;994;p11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GraphSlide">
  <p:cSld name="TITLE_8_2_6">
    <p:spTree>
      <p:nvGrpSpPr>
        <p:cNvPr id="995" name="Shape 995"/>
        <p:cNvGrpSpPr/>
        <p:nvPr/>
      </p:nvGrpSpPr>
      <p:grpSpPr>
        <a:xfrm>
          <a:off x="0" y="0"/>
          <a:ext cx="0" cy="0"/>
          <a:chOff x="0" y="0"/>
          <a:chExt cx="0" cy="0"/>
        </a:xfrm>
      </p:grpSpPr>
      <p:sp>
        <p:nvSpPr>
          <p:cNvPr id="996" name="Google Shape;996;p118"/>
          <p:cNvSpPr/>
          <p:nvPr/>
        </p:nvSpPr>
        <p:spPr>
          <a:xfrm>
            <a:off x="25" y="0"/>
            <a:ext cx="9144000" cy="46194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997" name="Google Shape;997;p118"/>
          <p:cNvSpPr txBox="1"/>
          <p:nvPr>
            <p:ph type="title"/>
          </p:nvPr>
        </p:nvSpPr>
        <p:spPr>
          <a:xfrm>
            <a:off x="1950572" y="296559"/>
            <a:ext cx="5242800" cy="5592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SzPts val="2700"/>
              <a:buFont typeface="Inter"/>
              <a:buNone/>
              <a:defRPr b="1" sz="2700">
                <a:latin typeface="Inter"/>
                <a:ea typeface="Inter"/>
                <a:cs typeface="Inter"/>
                <a:sym typeface="Inter"/>
              </a:defRPr>
            </a:lvl2pPr>
            <a:lvl3pPr lvl="2" rtl="0" algn="ctr">
              <a:spcBef>
                <a:spcPts val="0"/>
              </a:spcBef>
              <a:spcAft>
                <a:spcPts val="0"/>
              </a:spcAft>
              <a:buSzPts val="2700"/>
              <a:buFont typeface="Inter"/>
              <a:buNone/>
              <a:defRPr b="1" sz="2700">
                <a:latin typeface="Inter"/>
                <a:ea typeface="Inter"/>
                <a:cs typeface="Inter"/>
                <a:sym typeface="Inter"/>
              </a:defRPr>
            </a:lvl3pPr>
            <a:lvl4pPr lvl="3" rtl="0" algn="ctr">
              <a:spcBef>
                <a:spcPts val="0"/>
              </a:spcBef>
              <a:spcAft>
                <a:spcPts val="0"/>
              </a:spcAft>
              <a:buSzPts val="2700"/>
              <a:buFont typeface="Inter"/>
              <a:buNone/>
              <a:defRPr b="1" sz="2700">
                <a:latin typeface="Inter"/>
                <a:ea typeface="Inter"/>
                <a:cs typeface="Inter"/>
                <a:sym typeface="Inter"/>
              </a:defRPr>
            </a:lvl4pPr>
            <a:lvl5pPr lvl="4" rtl="0" algn="ctr">
              <a:spcBef>
                <a:spcPts val="0"/>
              </a:spcBef>
              <a:spcAft>
                <a:spcPts val="0"/>
              </a:spcAft>
              <a:buSzPts val="2700"/>
              <a:buFont typeface="Inter"/>
              <a:buNone/>
              <a:defRPr b="1" sz="2700">
                <a:latin typeface="Inter"/>
                <a:ea typeface="Inter"/>
                <a:cs typeface="Inter"/>
                <a:sym typeface="Inter"/>
              </a:defRPr>
            </a:lvl5pPr>
            <a:lvl6pPr lvl="5" rtl="0" algn="ctr">
              <a:spcBef>
                <a:spcPts val="0"/>
              </a:spcBef>
              <a:spcAft>
                <a:spcPts val="0"/>
              </a:spcAft>
              <a:buSzPts val="2700"/>
              <a:buFont typeface="Inter"/>
              <a:buNone/>
              <a:defRPr b="1" sz="2700">
                <a:latin typeface="Inter"/>
                <a:ea typeface="Inter"/>
                <a:cs typeface="Inter"/>
                <a:sym typeface="Inter"/>
              </a:defRPr>
            </a:lvl6pPr>
            <a:lvl7pPr lvl="6" rtl="0" algn="ctr">
              <a:spcBef>
                <a:spcPts val="0"/>
              </a:spcBef>
              <a:spcAft>
                <a:spcPts val="0"/>
              </a:spcAft>
              <a:buSzPts val="2700"/>
              <a:buFont typeface="Inter"/>
              <a:buNone/>
              <a:defRPr b="1" sz="2700">
                <a:latin typeface="Inter"/>
                <a:ea typeface="Inter"/>
                <a:cs typeface="Inter"/>
                <a:sym typeface="Inter"/>
              </a:defRPr>
            </a:lvl7pPr>
            <a:lvl8pPr lvl="7" rtl="0" algn="ctr">
              <a:spcBef>
                <a:spcPts val="0"/>
              </a:spcBef>
              <a:spcAft>
                <a:spcPts val="0"/>
              </a:spcAft>
              <a:buSzPts val="2700"/>
              <a:buFont typeface="Inter"/>
              <a:buNone/>
              <a:defRPr b="1" sz="2700">
                <a:latin typeface="Inter"/>
                <a:ea typeface="Inter"/>
                <a:cs typeface="Inter"/>
                <a:sym typeface="Inter"/>
              </a:defRPr>
            </a:lvl8pPr>
            <a:lvl9pPr lvl="8" rtl="0" algn="ctr">
              <a:spcBef>
                <a:spcPts val="0"/>
              </a:spcBef>
              <a:spcAft>
                <a:spcPts val="0"/>
              </a:spcAft>
              <a:buSzPts val="2700"/>
              <a:buFont typeface="Inter"/>
              <a:buNone/>
              <a:defRPr b="1" sz="2700">
                <a:latin typeface="Inter"/>
                <a:ea typeface="Inter"/>
                <a:cs typeface="Inter"/>
                <a:sym typeface="Inter"/>
              </a:defRPr>
            </a:lvl9pPr>
          </a:lstStyle>
          <a:p/>
        </p:txBody>
      </p:sp>
      <p:pic>
        <p:nvPicPr>
          <p:cNvPr id="998" name="Google Shape;998;p118"/>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999" name="Google Shape;999;p11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GraphSlide2">
  <p:cSld name="TITLE_8_2_6_2">
    <p:spTree>
      <p:nvGrpSpPr>
        <p:cNvPr id="1000" name="Shape 1000"/>
        <p:cNvGrpSpPr/>
        <p:nvPr/>
      </p:nvGrpSpPr>
      <p:grpSpPr>
        <a:xfrm>
          <a:off x="0" y="0"/>
          <a:ext cx="0" cy="0"/>
          <a:chOff x="0" y="0"/>
          <a:chExt cx="0" cy="0"/>
        </a:xfrm>
      </p:grpSpPr>
      <p:sp>
        <p:nvSpPr>
          <p:cNvPr id="1001" name="Google Shape;1001;p119"/>
          <p:cNvSpPr txBox="1"/>
          <p:nvPr>
            <p:ph type="title"/>
          </p:nvPr>
        </p:nvSpPr>
        <p:spPr>
          <a:xfrm>
            <a:off x="329150" y="342900"/>
            <a:ext cx="3428700" cy="2829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9pPr>
          </a:lstStyle>
          <a:p/>
        </p:txBody>
      </p:sp>
      <p:sp>
        <p:nvSpPr>
          <p:cNvPr id="1002" name="Google Shape;1002;p119"/>
          <p:cNvSpPr txBox="1"/>
          <p:nvPr>
            <p:ph idx="1" type="body"/>
          </p:nvPr>
        </p:nvSpPr>
        <p:spPr>
          <a:xfrm>
            <a:off x="329150" y="771525"/>
            <a:ext cx="3428700" cy="8211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003" name="Google Shape;1003;p119"/>
          <p:cNvSpPr txBox="1"/>
          <p:nvPr>
            <p:ph idx="2" type="body"/>
          </p:nvPr>
        </p:nvSpPr>
        <p:spPr>
          <a:xfrm>
            <a:off x="4572000" y="771525"/>
            <a:ext cx="3428700" cy="8211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pic>
        <p:nvPicPr>
          <p:cNvPr id="1004" name="Google Shape;1004;p119"/>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005" name="Google Shape;1005;p11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DesktopScreen">
  <p:cSld name="TITLE_8_2_4">
    <p:spTree>
      <p:nvGrpSpPr>
        <p:cNvPr id="1006" name="Shape 1006"/>
        <p:cNvGrpSpPr/>
        <p:nvPr/>
      </p:nvGrpSpPr>
      <p:grpSpPr>
        <a:xfrm>
          <a:off x="0" y="0"/>
          <a:ext cx="0" cy="0"/>
          <a:chOff x="0" y="0"/>
          <a:chExt cx="0" cy="0"/>
        </a:xfrm>
      </p:grpSpPr>
      <p:pic>
        <p:nvPicPr>
          <p:cNvPr id="1007" name="Google Shape;1007;p120"/>
          <p:cNvPicPr preferRelativeResize="0"/>
          <p:nvPr/>
        </p:nvPicPr>
        <p:blipFill>
          <a:blip r:embed="rId2">
            <a:alphaModFix/>
          </a:blip>
          <a:stretch>
            <a:fillRect/>
          </a:stretch>
        </p:blipFill>
        <p:spPr>
          <a:xfrm>
            <a:off x="3944094" y="510807"/>
            <a:ext cx="5454807" cy="3949933"/>
          </a:xfrm>
          <a:prstGeom prst="rect">
            <a:avLst/>
          </a:prstGeom>
          <a:noFill/>
          <a:ln>
            <a:noFill/>
          </a:ln>
        </p:spPr>
      </p:pic>
      <p:sp>
        <p:nvSpPr>
          <p:cNvPr id="1008" name="Google Shape;1008;p120"/>
          <p:cNvSpPr txBox="1"/>
          <p:nvPr>
            <p:ph type="title"/>
          </p:nvPr>
        </p:nvSpPr>
        <p:spPr>
          <a:xfrm>
            <a:off x="329153" y="374250"/>
            <a:ext cx="2612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009" name="Google Shape;1009;p120"/>
          <p:cNvSpPr txBox="1"/>
          <p:nvPr>
            <p:ph idx="1" type="body"/>
          </p:nvPr>
        </p:nvSpPr>
        <p:spPr>
          <a:xfrm>
            <a:off x="329153" y="1777434"/>
            <a:ext cx="2612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010" name="Google Shape;1010;p120"/>
          <p:cNvSpPr/>
          <p:nvPr>
            <p:ph idx="2" type="pic"/>
          </p:nvPr>
        </p:nvSpPr>
        <p:spPr>
          <a:xfrm>
            <a:off x="4030605" y="729563"/>
            <a:ext cx="5287800" cy="3656700"/>
          </a:xfrm>
          <a:prstGeom prst="roundRect">
            <a:avLst>
              <a:gd fmla="val 858" name="adj"/>
            </a:avLst>
          </a:prstGeom>
          <a:noFill/>
          <a:ln>
            <a:noFill/>
          </a:ln>
        </p:spPr>
      </p:sp>
      <p:pic>
        <p:nvPicPr>
          <p:cNvPr id="1011" name="Google Shape;1011;p120"/>
          <p:cNvPicPr preferRelativeResize="0"/>
          <p:nvPr/>
        </p:nvPicPr>
        <p:blipFill>
          <a:blip r:embed="rId3">
            <a:alphaModFix/>
          </a:blip>
          <a:stretch>
            <a:fillRect/>
          </a:stretch>
        </p:blipFill>
        <p:spPr>
          <a:xfrm>
            <a:off x="315350" y="4786297"/>
            <a:ext cx="141522" cy="197375"/>
          </a:xfrm>
          <a:prstGeom prst="rect">
            <a:avLst/>
          </a:prstGeom>
          <a:noFill/>
          <a:ln>
            <a:noFill/>
          </a:ln>
        </p:spPr>
      </p:pic>
      <p:sp>
        <p:nvSpPr>
          <p:cNvPr id="1012" name="Google Shape;1012;p12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oding Screen Slide">
  <p:cSld name="TITLE_8_2_4_1">
    <p:spTree>
      <p:nvGrpSpPr>
        <p:cNvPr id="1013" name="Shape 1013"/>
        <p:cNvGrpSpPr/>
        <p:nvPr/>
      </p:nvGrpSpPr>
      <p:grpSpPr>
        <a:xfrm>
          <a:off x="0" y="0"/>
          <a:ext cx="0" cy="0"/>
          <a:chOff x="0" y="0"/>
          <a:chExt cx="0" cy="0"/>
        </a:xfrm>
      </p:grpSpPr>
      <p:sp>
        <p:nvSpPr>
          <p:cNvPr id="1014" name="Google Shape;1014;p121"/>
          <p:cNvSpPr/>
          <p:nvPr/>
        </p:nvSpPr>
        <p:spPr>
          <a:xfrm>
            <a:off x="4573725" y="0"/>
            <a:ext cx="45702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015" name="Google Shape;1015;p121"/>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016" name="Google Shape;1016;p121"/>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pic>
        <p:nvPicPr>
          <p:cNvPr id="1017" name="Google Shape;1017;p121"/>
          <p:cNvPicPr preferRelativeResize="0"/>
          <p:nvPr/>
        </p:nvPicPr>
        <p:blipFill rotWithShape="1">
          <a:blip r:embed="rId2">
            <a:alphaModFix/>
          </a:blip>
          <a:srcRect b="0" l="0" r="18267" t="0"/>
          <a:stretch/>
        </p:blipFill>
        <p:spPr>
          <a:xfrm>
            <a:off x="5117698" y="572653"/>
            <a:ext cx="4026330" cy="3567647"/>
          </a:xfrm>
          <a:prstGeom prst="rect">
            <a:avLst/>
          </a:prstGeom>
          <a:noFill/>
          <a:ln>
            <a:noFill/>
          </a:ln>
        </p:spPr>
      </p:pic>
      <p:sp>
        <p:nvSpPr>
          <p:cNvPr id="1018" name="Google Shape;1018;p121"/>
          <p:cNvSpPr txBox="1"/>
          <p:nvPr>
            <p:ph idx="2" type="body"/>
          </p:nvPr>
        </p:nvSpPr>
        <p:spPr>
          <a:xfrm>
            <a:off x="5416582" y="1000125"/>
            <a:ext cx="3428700" cy="24390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1pPr>
            <a:lvl2pPr indent="-298450" lvl="1" marL="9144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2pPr>
            <a:lvl3pPr indent="-298450" lvl="2" marL="13716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3pPr>
            <a:lvl4pPr indent="-298450" lvl="3" marL="18288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4pPr>
            <a:lvl5pPr indent="-298450" lvl="4" marL="22860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5pPr>
            <a:lvl6pPr indent="-298450" lvl="5" marL="27432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6pPr>
            <a:lvl7pPr indent="-298450" lvl="6" marL="32004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7pPr>
            <a:lvl8pPr indent="-298450" lvl="7" marL="36576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8pPr>
            <a:lvl9pPr indent="-298450" lvl="8" marL="41148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9pPr>
          </a:lstStyle>
          <a:p/>
        </p:txBody>
      </p:sp>
      <p:pic>
        <p:nvPicPr>
          <p:cNvPr id="1019" name="Google Shape;1019;p121"/>
          <p:cNvPicPr preferRelativeResize="0"/>
          <p:nvPr/>
        </p:nvPicPr>
        <p:blipFill>
          <a:blip r:embed="rId3">
            <a:alphaModFix/>
          </a:blip>
          <a:stretch>
            <a:fillRect/>
          </a:stretch>
        </p:blipFill>
        <p:spPr>
          <a:xfrm>
            <a:off x="315350" y="4786297"/>
            <a:ext cx="141522" cy="197375"/>
          </a:xfrm>
          <a:prstGeom prst="rect">
            <a:avLst/>
          </a:prstGeom>
          <a:noFill/>
          <a:ln>
            <a:noFill/>
          </a:ln>
        </p:spPr>
      </p:pic>
      <p:sp>
        <p:nvSpPr>
          <p:cNvPr id="1020" name="Google Shape;1020;p12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2Split">
  <p:cSld name="TITLE_8_2_3">
    <p:spTree>
      <p:nvGrpSpPr>
        <p:cNvPr id="1021" name="Shape 1021"/>
        <p:cNvGrpSpPr/>
        <p:nvPr/>
      </p:nvGrpSpPr>
      <p:grpSpPr>
        <a:xfrm>
          <a:off x="0" y="0"/>
          <a:ext cx="0" cy="0"/>
          <a:chOff x="0" y="0"/>
          <a:chExt cx="0" cy="0"/>
        </a:xfrm>
      </p:grpSpPr>
      <p:sp>
        <p:nvSpPr>
          <p:cNvPr id="1022" name="Google Shape;1022;p122"/>
          <p:cNvSpPr/>
          <p:nvPr/>
        </p:nvSpPr>
        <p:spPr>
          <a:xfrm>
            <a:off x="4573725" y="0"/>
            <a:ext cx="45702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023" name="Google Shape;1023;p122"/>
          <p:cNvSpPr txBox="1"/>
          <p:nvPr>
            <p:ph type="title"/>
          </p:nvPr>
        </p:nvSpPr>
        <p:spPr>
          <a:xfrm>
            <a:off x="5146278" y="572653"/>
            <a:ext cx="3384600" cy="19992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1pPr>
            <a:lvl2pPr lvl="1"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2pPr>
            <a:lvl3pPr lvl="2"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3pPr>
            <a:lvl4pPr lvl="3"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4pPr>
            <a:lvl5pPr lvl="4"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5pPr>
            <a:lvl6pPr lvl="5"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6pPr>
            <a:lvl7pPr lvl="6"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7pPr>
            <a:lvl8pPr lvl="7"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8pPr>
            <a:lvl9pPr lvl="8"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9pPr>
          </a:lstStyle>
          <a:p/>
        </p:txBody>
      </p:sp>
      <p:sp>
        <p:nvSpPr>
          <p:cNvPr id="1024" name="Google Shape;1024;p122"/>
          <p:cNvSpPr txBox="1"/>
          <p:nvPr>
            <p:ph idx="1" type="subTitle"/>
          </p:nvPr>
        </p:nvSpPr>
        <p:spPr>
          <a:xfrm>
            <a:off x="5159402" y="2970900"/>
            <a:ext cx="33846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1025" name="Google Shape;1025;p122"/>
          <p:cNvSpPr txBox="1"/>
          <p:nvPr>
            <p:ph idx="2" type="title"/>
          </p:nvPr>
        </p:nvSpPr>
        <p:spPr>
          <a:xfrm>
            <a:off x="585677" y="572653"/>
            <a:ext cx="3415500" cy="19992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1pPr>
            <a:lvl2pPr lvl="1"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2pPr>
            <a:lvl3pPr lvl="2"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3pPr>
            <a:lvl4pPr lvl="3"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4pPr>
            <a:lvl5pPr lvl="4"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5pPr>
            <a:lvl6pPr lvl="5"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6pPr>
            <a:lvl7pPr lvl="6"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7pPr>
            <a:lvl8pPr lvl="7"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8pPr>
            <a:lvl9pPr lvl="8"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9pPr>
          </a:lstStyle>
          <a:p/>
        </p:txBody>
      </p:sp>
      <p:sp>
        <p:nvSpPr>
          <p:cNvPr id="1026" name="Google Shape;1026;p122"/>
          <p:cNvSpPr txBox="1"/>
          <p:nvPr>
            <p:ph idx="3" type="subTitle"/>
          </p:nvPr>
        </p:nvSpPr>
        <p:spPr>
          <a:xfrm>
            <a:off x="572572" y="2970900"/>
            <a:ext cx="34155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pic>
        <p:nvPicPr>
          <p:cNvPr id="1027" name="Google Shape;1027;p122"/>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028" name="Google Shape;1028;p12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46">
          <p15:clr>
            <a:schemeClr val="accent6"/>
          </p15:clr>
        </p15:guide>
        <p15:guide id="2" pos="3242">
          <p15:clr>
            <a:schemeClr val="accent6"/>
          </p15:clr>
        </p15:guide>
        <p15:guide id="3" pos="541">
          <p15:clr>
            <a:schemeClr val="accent6"/>
          </p15:clr>
        </p15:guide>
        <p15:guide id="4" pos="5219">
          <p15:clr>
            <a:schemeClr val="accent6"/>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NoGutters">
  <p:cSld name="TITLE_2_1_1">
    <p:spTree>
      <p:nvGrpSpPr>
        <p:cNvPr id="50" name="Shape 50"/>
        <p:cNvGrpSpPr/>
        <p:nvPr/>
      </p:nvGrpSpPr>
      <p:grpSpPr>
        <a:xfrm>
          <a:off x="0" y="0"/>
          <a:ext cx="0" cy="0"/>
          <a:chOff x="0" y="0"/>
          <a:chExt cx="0" cy="0"/>
        </a:xfrm>
      </p:grpSpPr>
    </p:spTree>
  </p:cSld>
  <p:clrMapOvr>
    <a:masterClrMapping/>
  </p:clrMapOvr>
  <p:extLst>
    <p:ext uri="{DCECCB84-F9BA-43D5-87BE-67443E8EF086}">
      <p15:sldGuideLst>
        <p15:guide id="1" pos="660">
          <p15:clr>
            <a:srgbClr val="FA7B17"/>
          </p15:clr>
        </p15:guide>
        <p15:guide id="2" pos="5100">
          <p15:clr>
            <a:srgbClr val="FA7B17"/>
          </p15:clr>
        </p15:guide>
        <p15:guide id="3" pos="1104">
          <p15:clr>
            <a:srgbClr val="FA7B17"/>
          </p15:clr>
        </p15:guide>
        <p15:guide id="4" pos="4656">
          <p15:clr>
            <a:srgbClr val="FA7B17"/>
          </p15:clr>
        </p15:guide>
        <p15:guide id="5" pos="1548">
          <p15:clr>
            <a:srgbClr val="FA7B17"/>
          </p15:clr>
        </p15:guide>
        <p15:guide id="6" pos="4212">
          <p15:clr>
            <a:srgbClr val="FA7B17"/>
          </p15:clr>
        </p15:guide>
        <p15:guide id="7" pos="1992">
          <p15:clr>
            <a:srgbClr val="FA7B17"/>
          </p15:clr>
        </p15:guide>
        <p15:guide id="8" pos="3768">
          <p15:clr>
            <a:srgbClr val="FA7B17"/>
          </p15:clr>
        </p15:guide>
        <p15:guide id="9" pos="3324">
          <p15:clr>
            <a:srgbClr val="FA7B17"/>
          </p15:clr>
        </p15:guide>
        <p15:guide id="10" pos="2436">
          <p15:clr>
            <a:srgbClr val="FA7B17"/>
          </p15:clr>
        </p15:guide>
        <p15:guide id="11" pos="2880">
          <p15:clr>
            <a:srgbClr val="FA7B17"/>
          </p15:clr>
        </p15:guide>
        <p15:guide id="12" orient="horz" pos="1476">
          <p15:clr>
            <a:srgbClr val="FA7B17"/>
          </p15:clr>
        </p15:guide>
      </p15:sldGuideLst>
    </p:ext>
  </p:extLst>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2 columns">
  <p:cSld name="TITLE_8_2_3_1">
    <p:spTree>
      <p:nvGrpSpPr>
        <p:cNvPr id="1029" name="Shape 1029"/>
        <p:cNvGrpSpPr/>
        <p:nvPr/>
      </p:nvGrpSpPr>
      <p:grpSpPr>
        <a:xfrm>
          <a:off x="0" y="0"/>
          <a:ext cx="0" cy="0"/>
          <a:chOff x="0" y="0"/>
          <a:chExt cx="0" cy="0"/>
        </a:xfrm>
      </p:grpSpPr>
      <p:sp>
        <p:nvSpPr>
          <p:cNvPr id="1030" name="Google Shape;1030;p123"/>
          <p:cNvSpPr/>
          <p:nvPr/>
        </p:nvSpPr>
        <p:spPr>
          <a:xfrm>
            <a:off x="4572000" y="1006700"/>
            <a:ext cx="4570200" cy="36351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031" name="Google Shape;1031;p123"/>
          <p:cNvSpPr/>
          <p:nvPr/>
        </p:nvSpPr>
        <p:spPr>
          <a:xfrm>
            <a:off x="1700" y="1006700"/>
            <a:ext cx="4570200" cy="3635100"/>
          </a:xfrm>
          <a:prstGeom prst="rect">
            <a:avLst/>
          </a:prstGeom>
          <a:solidFill>
            <a:schemeClr val="accent6"/>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032" name="Google Shape;1032;p123"/>
          <p:cNvSpPr txBox="1"/>
          <p:nvPr>
            <p:ph type="title"/>
          </p:nvPr>
        </p:nvSpPr>
        <p:spPr>
          <a:xfrm>
            <a:off x="2018850" y="342900"/>
            <a:ext cx="5106300" cy="7254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pic>
        <p:nvPicPr>
          <p:cNvPr id="1033" name="Google Shape;1033;p123"/>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034" name="Google Shape;1034;p12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035" name="Google Shape;1035;p123"/>
          <p:cNvSpPr txBox="1"/>
          <p:nvPr>
            <p:ph idx="1" type="body"/>
          </p:nvPr>
        </p:nvSpPr>
        <p:spPr>
          <a:xfrm>
            <a:off x="389025" y="1652834"/>
            <a:ext cx="2433600" cy="22206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036" name="Google Shape;1036;p123"/>
          <p:cNvSpPr txBox="1"/>
          <p:nvPr>
            <p:ph idx="2" type="body"/>
          </p:nvPr>
        </p:nvSpPr>
        <p:spPr>
          <a:xfrm>
            <a:off x="389025" y="1344925"/>
            <a:ext cx="2433600" cy="314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037" name="Google Shape;1037;p123"/>
          <p:cNvSpPr txBox="1"/>
          <p:nvPr>
            <p:ph idx="3" type="body"/>
          </p:nvPr>
        </p:nvSpPr>
        <p:spPr>
          <a:xfrm>
            <a:off x="5000950" y="1652834"/>
            <a:ext cx="2433600" cy="22206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038" name="Google Shape;1038;p123"/>
          <p:cNvSpPr txBox="1"/>
          <p:nvPr>
            <p:ph idx="4" type="body"/>
          </p:nvPr>
        </p:nvSpPr>
        <p:spPr>
          <a:xfrm>
            <a:off x="5000950" y="1344925"/>
            <a:ext cx="2433600" cy="314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Tree>
  </p:cSld>
  <p:clrMapOvr>
    <a:masterClrMapping/>
  </p:clrMapOvr>
  <p:extLst>
    <p:ext uri="{DCECCB84-F9BA-43D5-87BE-67443E8EF086}">
      <p15:sldGuideLst>
        <p15:guide id="1" pos="2546">
          <p15:clr>
            <a:schemeClr val="accent6"/>
          </p15:clr>
        </p15:guide>
        <p15:guide id="2" pos="3242">
          <p15:clr>
            <a:schemeClr val="accent6"/>
          </p15:clr>
        </p15:guide>
        <p15:guide id="3" pos="541">
          <p15:clr>
            <a:schemeClr val="accent6"/>
          </p15:clr>
        </p15:guide>
        <p15:guide id="4" pos="5219">
          <p15:clr>
            <a:schemeClr val="accent6"/>
          </p15:clr>
        </p15:guide>
      </p15:sldGuideLst>
    </p:ext>
  </p:extLst>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
  <p:cSld name="TITLE_8_2_2">
    <p:spTree>
      <p:nvGrpSpPr>
        <p:cNvPr id="1039" name="Shape 1039"/>
        <p:cNvGrpSpPr/>
        <p:nvPr/>
      </p:nvGrpSpPr>
      <p:grpSpPr>
        <a:xfrm>
          <a:off x="0" y="0"/>
          <a:ext cx="0" cy="0"/>
          <a:chOff x="0" y="0"/>
          <a:chExt cx="0" cy="0"/>
        </a:xfrm>
      </p:grpSpPr>
      <p:pic>
        <p:nvPicPr>
          <p:cNvPr id="1040" name="Google Shape;1040;p124"/>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041" name="Google Shape;1041;p12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p:cSld name="TITLE_8_2_2_2">
    <p:spTree>
      <p:nvGrpSpPr>
        <p:cNvPr id="1042" name="Shape 1042"/>
        <p:cNvGrpSpPr/>
        <p:nvPr/>
      </p:nvGrpSpPr>
      <p:grpSpPr>
        <a:xfrm>
          <a:off x="0" y="0"/>
          <a:ext cx="0" cy="0"/>
          <a:chOff x="0" y="0"/>
          <a:chExt cx="0" cy="0"/>
        </a:xfrm>
      </p:grpSpPr>
      <p:sp>
        <p:nvSpPr>
          <p:cNvPr id="1043" name="Google Shape;1043;p125"/>
          <p:cNvSpPr txBox="1"/>
          <p:nvPr>
            <p:ph idx="1" type="body"/>
          </p:nvPr>
        </p:nvSpPr>
        <p:spPr>
          <a:xfrm>
            <a:off x="3511295" y="868584"/>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044" name="Google Shape;1044;p125"/>
          <p:cNvSpPr txBox="1"/>
          <p:nvPr>
            <p:ph idx="2" type="body"/>
          </p:nvPr>
        </p:nvSpPr>
        <p:spPr>
          <a:xfrm>
            <a:off x="6315401" y="868584"/>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045" name="Google Shape;1045;p125"/>
          <p:cNvSpPr txBox="1"/>
          <p:nvPr>
            <p:ph idx="3" type="body"/>
          </p:nvPr>
        </p:nvSpPr>
        <p:spPr>
          <a:xfrm>
            <a:off x="3511295" y="2818739"/>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046" name="Google Shape;1046;p125"/>
          <p:cNvSpPr txBox="1"/>
          <p:nvPr>
            <p:ph idx="4" type="body"/>
          </p:nvPr>
        </p:nvSpPr>
        <p:spPr>
          <a:xfrm>
            <a:off x="6315401" y="2818739"/>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047" name="Google Shape;1047;p125"/>
          <p:cNvSpPr txBox="1"/>
          <p:nvPr>
            <p:ph type="title"/>
          </p:nvPr>
        </p:nvSpPr>
        <p:spPr>
          <a:xfrm>
            <a:off x="329153" y="342900"/>
            <a:ext cx="2057100" cy="199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048" name="Google Shape;1048;p125"/>
          <p:cNvSpPr txBox="1"/>
          <p:nvPr>
            <p:ph idx="5" type="subTitle"/>
          </p:nvPr>
        </p:nvSpPr>
        <p:spPr>
          <a:xfrm>
            <a:off x="3517294" y="342900"/>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049" name="Google Shape;1049;p125"/>
          <p:cNvSpPr txBox="1"/>
          <p:nvPr>
            <p:ph idx="6" type="subTitle"/>
          </p:nvPr>
        </p:nvSpPr>
        <p:spPr>
          <a:xfrm>
            <a:off x="6315410" y="342900"/>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050" name="Google Shape;1050;p125"/>
          <p:cNvSpPr txBox="1"/>
          <p:nvPr>
            <p:ph idx="7" type="subTitle"/>
          </p:nvPr>
        </p:nvSpPr>
        <p:spPr>
          <a:xfrm>
            <a:off x="3517294" y="2293027"/>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051" name="Google Shape;1051;p125"/>
          <p:cNvSpPr txBox="1"/>
          <p:nvPr>
            <p:ph idx="8" type="subTitle"/>
          </p:nvPr>
        </p:nvSpPr>
        <p:spPr>
          <a:xfrm>
            <a:off x="6315410" y="2293027"/>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pic>
        <p:nvPicPr>
          <p:cNvPr id="1052" name="Google Shape;1052;p125"/>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053" name="Google Shape;1053;p12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Icons">
  <p:cSld name="TITLE_8_2_2_2_1">
    <p:spTree>
      <p:nvGrpSpPr>
        <p:cNvPr id="1054" name="Shape 1054"/>
        <p:cNvGrpSpPr/>
        <p:nvPr/>
      </p:nvGrpSpPr>
      <p:grpSpPr>
        <a:xfrm>
          <a:off x="0" y="0"/>
          <a:ext cx="0" cy="0"/>
          <a:chOff x="0" y="0"/>
          <a:chExt cx="0" cy="0"/>
        </a:xfrm>
      </p:grpSpPr>
      <p:sp>
        <p:nvSpPr>
          <p:cNvPr id="1055" name="Google Shape;1055;p126"/>
          <p:cNvSpPr txBox="1"/>
          <p:nvPr>
            <p:ph idx="1" type="body"/>
          </p:nvPr>
        </p:nvSpPr>
        <p:spPr>
          <a:xfrm>
            <a:off x="3511295" y="1104328"/>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056" name="Google Shape;1056;p126"/>
          <p:cNvSpPr txBox="1"/>
          <p:nvPr>
            <p:ph idx="2" type="body"/>
          </p:nvPr>
        </p:nvSpPr>
        <p:spPr>
          <a:xfrm>
            <a:off x="6254143" y="1104328"/>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057" name="Google Shape;1057;p126"/>
          <p:cNvSpPr txBox="1"/>
          <p:nvPr>
            <p:ph idx="3" type="body"/>
          </p:nvPr>
        </p:nvSpPr>
        <p:spPr>
          <a:xfrm>
            <a:off x="3511295" y="3054483"/>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058" name="Google Shape;1058;p126"/>
          <p:cNvSpPr txBox="1"/>
          <p:nvPr>
            <p:ph idx="4" type="body"/>
          </p:nvPr>
        </p:nvSpPr>
        <p:spPr>
          <a:xfrm>
            <a:off x="6254143" y="3054483"/>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059" name="Google Shape;1059;p126"/>
          <p:cNvSpPr txBox="1"/>
          <p:nvPr>
            <p:ph type="title"/>
          </p:nvPr>
        </p:nvSpPr>
        <p:spPr>
          <a:xfrm>
            <a:off x="329153" y="342900"/>
            <a:ext cx="2057100" cy="199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pic>
        <p:nvPicPr>
          <p:cNvPr id="1060" name="Google Shape;1060;p126"/>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061" name="Google Shape;1061;p12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6">
  <p:cSld name="TITLE_8_2_2_2_1_1">
    <p:spTree>
      <p:nvGrpSpPr>
        <p:cNvPr id="1062" name="Shape 1062"/>
        <p:cNvGrpSpPr/>
        <p:nvPr/>
      </p:nvGrpSpPr>
      <p:grpSpPr>
        <a:xfrm>
          <a:off x="0" y="0"/>
          <a:ext cx="0" cy="0"/>
          <a:chOff x="0" y="0"/>
          <a:chExt cx="0" cy="0"/>
        </a:xfrm>
      </p:grpSpPr>
      <p:sp>
        <p:nvSpPr>
          <p:cNvPr id="1063" name="Google Shape;1063;p127"/>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064" name="Google Shape;1064;p127"/>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065" name="Google Shape;1065;p127"/>
          <p:cNvSpPr txBox="1"/>
          <p:nvPr>
            <p:ph idx="2" type="subTitle"/>
          </p:nvPr>
        </p:nvSpPr>
        <p:spPr>
          <a:xfrm>
            <a:off x="330263" y="23677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066" name="Google Shape;1066;p127"/>
          <p:cNvSpPr txBox="1"/>
          <p:nvPr>
            <p:ph idx="3" type="subTitle"/>
          </p:nvPr>
        </p:nvSpPr>
        <p:spPr>
          <a:xfrm>
            <a:off x="330263" y="261950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067" name="Google Shape;1067;p127"/>
          <p:cNvSpPr txBox="1"/>
          <p:nvPr>
            <p:ph idx="4" type="subTitle"/>
          </p:nvPr>
        </p:nvSpPr>
        <p:spPr>
          <a:xfrm>
            <a:off x="3248205" y="23677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068" name="Google Shape;1068;p127"/>
          <p:cNvSpPr txBox="1"/>
          <p:nvPr>
            <p:ph idx="5" type="subTitle"/>
          </p:nvPr>
        </p:nvSpPr>
        <p:spPr>
          <a:xfrm>
            <a:off x="3248205" y="261950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069" name="Google Shape;1069;p127"/>
          <p:cNvSpPr txBox="1"/>
          <p:nvPr>
            <p:ph idx="6" type="subTitle"/>
          </p:nvPr>
        </p:nvSpPr>
        <p:spPr>
          <a:xfrm>
            <a:off x="6166146" y="23677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070" name="Google Shape;1070;p127"/>
          <p:cNvSpPr txBox="1"/>
          <p:nvPr>
            <p:ph idx="7" type="subTitle"/>
          </p:nvPr>
        </p:nvSpPr>
        <p:spPr>
          <a:xfrm>
            <a:off x="6166146" y="261950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071" name="Google Shape;1071;p127"/>
          <p:cNvSpPr txBox="1"/>
          <p:nvPr>
            <p:ph idx="8" type="subTitle"/>
          </p:nvPr>
        </p:nvSpPr>
        <p:spPr>
          <a:xfrm>
            <a:off x="330263" y="376450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072" name="Google Shape;1072;p127"/>
          <p:cNvSpPr txBox="1"/>
          <p:nvPr>
            <p:ph idx="9" type="subTitle"/>
          </p:nvPr>
        </p:nvSpPr>
        <p:spPr>
          <a:xfrm>
            <a:off x="330263" y="4016259"/>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1pPr>
            <a:lvl2pPr lvl="1"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2pPr>
            <a:lvl3pPr lvl="2"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3pPr>
            <a:lvl4pPr lvl="3"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4pPr>
            <a:lvl5pPr lvl="4"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5pPr>
            <a:lvl6pPr lvl="5"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6pPr>
            <a:lvl7pPr lvl="6"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7pPr>
            <a:lvl8pPr lvl="7"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8pPr>
            <a:lvl9pPr lvl="8"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9pPr>
          </a:lstStyle>
          <a:p/>
        </p:txBody>
      </p:sp>
      <p:sp>
        <p:nvSpPr>
          <p:cNvPr id="1073" name="Google Shape;1073;p127"/>
          <p:cNvSpPr txBox="1"/>
          <p:nvPr>
            <p:ph idx="13" type="subTitle"/>
          </p:nvPr>
        </p:nvSpPr>
        <p:spPr>
          <a:xfrm>
            <a:off x="3248205" y="376450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074" name="Google Shape;1074;p127"/>
          <p:cNvSpPr txBox="1"/>
          <p:nvPr>
            <p:ph idx="14" type="subTitle"/>
          </p:nvPr>
        </p:nvSpPr>
        <p:spPr>
          <a:xfrm>
            <a:off x="3248205" y="4016259"/>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1pPr>
            <a:lvl2pPr lvl="1"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2pPr>
            <a:lvl3pPr lvl="2"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3pPr>
            <a:lvl4pPr lvl="3"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4pPr>
            <a:lvl5pPr lvl="4"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5pPr>
            <a:lvl6pPr lvl="5"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6pPr>
            <a:lvl7pPr lvl="6"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7pPr>
            <a:lvl8pPr lvl="7"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8pPr>
            <a:lvl9pPr lvl="8"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9pPr>
          </a:lstStyle>
          <a:p/>
        </p:txBody>
      </p:sp>
      <p:sp>
        <p:nvSpPr>
          <p:cNvPr id="1075" name="Google Shape;1075;p127"/>
          <p:cNvSpPr txBox="1"/>
          <p:nvPr>
            <p:ph idx="15" type="subTitle"/>
          </p:nvPr>
        </p:nvSpPr>
        <p:spPr>
          <a:xfrm>
            <a:off x="6166146" y="376450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076" name="Google Shape;1076;p127"/>
          <p:cNvSpPr txBox="1"/>
          <p:nvPr>
            <p:ph idx="16" type="subTitle"/>
          </p:nvPr>
        </p:nvSpPr>
        <p:spPr>
          <a:xfrm>
            <a:off x="6166146" y="4016259"/>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1pPr>
            <a:lvl2pPr lvl="1"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2pPr>
            <a:lvl3pPr lvl="2"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3pPr>
            <a:lvl4pPr lvl="3"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4pPr>
            <a:lvl5pPr lvl="4"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5pPr>
            <a:lvl6pPr lvl="5"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6pPr>
            <a:lvl7pPr lvl="6"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7pPr>
            <a:lvl8pPr lvl="7"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8pPr>
            <a:lvl9pPr lvl="8"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9pPr>
          </a:lstStyle>
          <a:p/>
        </p:txBody>
      </p:sp>
      <p:pic>
        <p:nvPicPr>
          <p:cNvPr id="1077" name="Google Shape;1077;p127"/>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078" name="Google Shape;1078;p12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p:cSld name="TITLE_8_2_2_2_1_1_1">
    <p:spTree>
      <p:nvGrpSpPr>
        <p:cNvPr id="1079" name="Shape 1079"/>
        <p:cNvGrpSpPr/>
        <p:nvPr/>
      </p:nvGrpSpPr>
      <p:grpSpPr>
        <a:xfrm>
          <a:off x="0" y="0"/>
          <a:ext cx="0" cy="0"/>
          <a:chOff x="0" y="0"/>
          <a:chExt cx="0" cy="0"/>
        </a:xfrm>
      </p:grpSpPr>
      <p:sp>
        <p:nvSpPr>
          <p:cNvPr id="1080" name="Google Shape;1080;p128"/>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081" name="Google Shape;1081;p128"/>
          <p:cNvSpPr txBox="1"/>
          <p:nvPr>
            <p:ph idx="1" type="subTitle"/>
          </p:nvPr>
        </p:nvSpPr>
        <p:spPr>
          <a:xfrm>
            <a:off x="570013" y="2839266"/>
            <a:ext cx="2385300" cy="1133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082" name="Google Shape;1082;p128"/>
          <p:cNvSpPr txBox="1"/>
          <p:nvPr>
            <p:ph idx="2" type="subTitle"/>
          </p:nvPr>
        </p:nvSpPr>
        <p:spPr>
          <a:xfrm>
            <a:off x="570013" y="2350706"/>
            <a:ext cx="2385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083" name="Google Shape;1083;p128"/>
          <p:cNvSpPr txBox="1"/>
          <p:nvPr>
            <p:ph idx="3" type="subTitle"/>
          </p:nvPr>
        </p:nvSpPr>
        <p:spPr>
          <a:xfrm>
            <a:off x="3314145" y="2839266"/>
            <a:ext cx="2385300" cy="1133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084" name="Google Shape;1084;p128"/>
          <p:cNvSpPr txBox="1"/>
          <p:nvPr>
            <p:ph idx="4" type="subTitle"/>
          </p:nvPr>
        </p:nvSpPr>
        <p:spPr>
          <a:xfrm>
            <a:off x="3314145" y="2350706"/>
            <a:ext cx="2385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085" name="Google Shape;1085;p128"/>
          <p:cNvSpPr txBox="1"/>
          <p:nvPr>
            <p:ph idx="5" type="subTitle"/>
          </p:nvPr>
        </p:nvSpPr>
        <p:spPr>
          <a:xfrm>
            <a:off x="6058277" y="2839266"/>
            <a:ext cx="2385300" cy="1133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086" name="Google Shape;1086;p128"/>
          <p:cNvSpPr txBox="1"/>
          <p:nvPr>
            <p:ph idx="6" type="subTitle"/>
          </p:nvPr>
        </p:nvSpPr>
        <p:spPr>
          <a:xfrm>
            <a:off x="6058277" y="2350706"/>
            <a:ext cx="2385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pic>
        <p:nvPicPr>
          <p:cNvPr id="1087" name="Google Shape;1087;p128"/>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088" name="Google Shape;1088;p12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Checkilst">
  <p:cSld name="TITLE_8_2_2_2_1_1_1_2">
    <p:spTree>
      <p:nvGrpSpPr>
        <p:cNvPr id="1089" name="Shape 1089"/>
        <p:cNvGrpSpPr/>
        <p:nvPr/>
      </p:nvGrpSpPr>
      <p:grpSpPr>
        <a:xfrm>
          <a:off x="0" y="0"/>
          <a:ext cx="0" cy="0"/>
          <a:chOff x="0" y="0"/>
          <a:chExt cx="0" cy="0"/>
        </a:xfrm>
      </p:grpSpPr>
      <p:sp>
        <p:nvSpPr>
          <p:cNvPr id="1090" name="Google Shape;1090;p129"/>
          <p:cNvSpPr/>
          <p:nvPr/>
        </p:nvSpPr>
        <p:spPr>
          <a:xfrm>
            <a:off x="3497366" y="1843238"/>
            <a:ext cx="2149200" cy="19407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1091" name="Google Shape;1091;p129"/>
          <p:cNvSpPr/>
          <p:nvPr/>
        </p:nvSpPr>
        <p:spPr>
          <a:xfrm>
            <a:off x="3497366" y="1382663"/>
            <a:ext cx="2149200" cy="4605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1092" name="Google Shape;1092;p129"/>
          <p:cNvSpPr txBox="1"/>
          <p:nvPr>
            <p:ph type="title"/>
          </p:nvPr>
        </p:nvSpPr>
        <p:spPr>
          <a:xfrm>
            <a:off x="3585386" y="14200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1pPr>
            <a:lvl2pPr lvl="1"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2pPr>
            <a:lvl3pPr lvl="2"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3pPr>
            <a:lvl4pPr lvl="3"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4pPr>
            <a:lvl5pPr lvl="4"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5pPr>
            <a:lvl6pPr lvl="5"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6pPr>
            <a:lvl7pPr lvl="6"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7pPr>
            <a:lvl8pPr lvl="7"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8pPr>
            <a:lvl9pPr lvl="8"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9pPr>
          </a:lstStyle>
          <a:p/>
        </p:txBody>
      </p:sp>
      <p:sp>
        <p:nvSpPr>
          <p:cNvPr id="1093" name="Google Shape;1093;p129"/>
          <p:cNvSpPr/>
          <p:nvPr/>
        </p:nvSpPr>
        <p:spPr>
          <a:xfrm>
            <a:off x="6140644" y="1843238"/>
            <a:ext cx="2149200" cy="19407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1094" name="Google Shape;1094;p129"/>
          <p:cNvSpPr/>
          <p:nvPr/>
        </p:nvSpPr>
        <p:spPr>
          <a:xfrm>
            <a:off x="6140644" y="1382663"/>
            <a:ext cx="2149200" cy="4605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1095" name="Google Shape;1095;p129"/>
          <p:cNvSpPr txBox="1"/>
          <p:nvPr>
            <p:ph idx="2" type="title"/>
          </p:nvPr>
        </p:nvSpPr>
        <p:spPr>
          <a:xfrm>
            <a:off x="6228665" y="14200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1pPr>
            <a:lvl2pPr lvl="1"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2pPr>
            <a:lvl3pPr lvl="2"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3pPr>
            <a:lvl4pPr lvl="3"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4pPr>
            <a:lvl5pPr lvl="4"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5pPr>
            <a:lvl6pPr lvl="5"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6pPr>
            <a:lvl7pPr lvl="6"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7pPr>
            <a:lvl8pPr lvl="7"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8pPr>
            <a:lvl9pPr lvl="8"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9pPr>
          </a:lstStyle>
          <a:p/>
        </p:txBody>
      </p:sp>
      <p:sp>
        <p:nvSpPr>
          <p:cNvPr id="1096" name="Google Shape;1096;p129"/>
          <p:cNvSpPr/>
          <p:nvPr/>
        </p:nvSpPr>
        <p:spPr>
          <a:xfrm>
            <a:off x="854087" y="1843247"/>
            <a:ext cx="2149200" cy="19407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1097" name="Google Shape;1097;p129"/>
          <p:cNvSpPr/>
          <p:nvPr/>
        </p:nvSpPr>
        <p:spPr>
          <a:xfrm>
            <a:off x="854087" y="1382672"/>
            <a:ext cx="2149200" cy="4605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1098" name="Google Shape;1098;p129"/>
          <p:cNvSpPr txBox="1"/>
          <p:nvPr>
            <p:ph idx="3" type="title"/>
          </p:nvPr>
        </p:nvSpPr>
        <p:spPr>
          <a:xfrm>
            <a:off x="942107" y="1420078"/>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1pPr>
            <a:lvl2pPr lvl="1"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2pPr>
            <a:lvl3pPr lvl="2"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3pPr>
            <a:lvl4pPr lvl="3"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4pPr>
            <a:lvl5pPr lvl="4"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5pPr>
            <a:lvl6pPr lvl="5"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6pPr>
            <a:lvl7pPr lvl="6"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7pPr>
            <a:lvl8pPr lvl="7"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8pPr>
            <a:lvl9pPr lvl="8"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9pPr>
          </a:lstStyle>
          <a:p/>
        </p:txBody>
      </p:sp>
      <p:sp>
        <p:nvSpPr>
          <p:cNvPr id="1099" name="Google Shape;1099;p129"/>
          <p:cNvSpPr txBox="1"/>
          <p:nvPr>
            <p:ph idx="1" type="body"/>
          </p:nvPr>
        </p:nvSpPr>
        <p:spPr>
          <a:xfrm>
            <a:off x="1023819" y="1999894"/>
            <a:ext cx="1819200" cy="1627200"/>
          </a:xfrm>
          <a:prstGeom prst="rect">
            <a:avLst/>
          </a:prstGeom>
          <a:noFill/>
          <a:ln>
            <a:noFill/>
          </a:ln>
        </p:spPr>
        <p:txBody>
          <a:bodyPr anchorCtr="0" anchor="t" bIns="34275" lIns="34275" spcFirstLastPara="1" rIns="34275" wrap="square" tIns="34275">
            <a:noAutofit/>
          </a:bodyPr>
          <a:lstStyle>
            <a:lvl1pPr indent="-298450" lvl="0" marL="4572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100" name="Google Shape;1100;p129"/>
          <p:cNvSpPr txBox="1"/>
          <p:nvPr>
            <p:ph idx="4" type="body"/>
          </p:nvPr>
        </p:nvSpPr>
        <p:spPr>
          <a:xfrm>
            <a:off x="3662383" y="1999884"/>
            <a:ext cx="1819200" cy="1627200"/>
          </a:xfrm>
          <a:prstGeom prst="rect">
            <a:avLst/>
          </a:prstGeom>
          <a:noFill/>
          <a:ln>
            <a:noFill/>
          </a:ln>
        </p:spPr>
        <p:txBody>
          <a:bodyPr anchorCtr="0" anchor="t" bIns="34275" lIns="34275" spcFirstLastPara="1" rIns="34275" wrap="square" tIns="34275">
            <a:noAutofit/>
          </a:bodyPr>
          <a:lstStyle>
            <a:lvl1pPr indent="-298450" lvl="0" marL="4572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101" name="Google Shape;1101;p129"/>
          <p:cNvSpPr txBox="1"/>
          <p:nvPr>
            <p:ph idx="5" type="body"/>
          </p:nvPr>
        </p:nvSpPr>
        <p:spPr>
          <a:xfrm>
            <a:off x="6300946" y="1999884"/>
            <a:ext cx="1819200" cy="1627200"/>
          </a:xfrm>
          <a:prstGeom prst="rect">
            <a:avLst/>
          </a:prstGeom>
          <a:noFill/>
          <a:ln>
            <a:noFill/>
          </a:ln>
        </p:spPr>
        <p:txBody>
          <a:bodyPr anchorCtr="0" anchor="t" bIns="34275" lIns="34275" spcFirstLastPara="1" rIns="34275" wrap="square" tIns="34275">
            <a:noAutofit/>
          </a:bodyPr>
          <a:lstStyle>
            <a:lvl1pPr indent="-298450" lvl="0" marL="4572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102" name="Google Shape;1102;p129"/>
          <p:cNvSpPr txBox="1"/>
          <p:nvPr>
            <p:ph idx="6"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103" name="Google Shape;1103;p129"/>
          <p:cNvSpPr/>
          <p:nvPr/>
        </p:nvSpPr>
        <p:spPr>
          <a:xfrm>
            <a:off x="3497366" y="3783844"/>
            <a:ext cx="2149200" cy="4605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1104" name="Google Shape;1104;p129"/>
          <p:cNvSpPr txBox="1"/>
          <p:nvPr>
            <p:ph idx="7" type="title"/>
          </p:nvPr>
        </p:nvSpPr>
        <p:spPr>
          <a:xfrm>
            <a:off x="3585386" y="38212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1pPr>
            <a:lvl2pPr lvl="1"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2pPr>
            <a:lvl3pPr lvl="2"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3pPr>
            <a:lvl4pPr lvl="3"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4pPr>
            <a:lvl5pPr lvl="4"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5pPr>
            <a:lvl6pPr lvl="5"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6pPr>
            <a:lvl7pPr lvl="6"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7pPr>
            <a:lvl8pPr lvl="7"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8pPr>
            <a:lvl9pPr lvl="8"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9pPr>
          </a:lstStyle>
          <a:p/>
        </p:txBody>
      </p:sp>
      <p:sp>
        <p:nvSpPr>
          <p:cNvPr id="1105" name="Google Shape;1105;p129"/>
          <p:cNvSpPr/>
          <p:nvPr/>
        </p:nvSpPr>
        <p:spPr>
          <a:xfrm>
            <a:off x="6140644" y="3783844"/>
            <a:ext cx="2149200" cy="4605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1106" name="Google Shape;1106;p129"/>
          <p:cNvSpPr txBox="1"/>
          <p:nvPr>
            <p:ph idx="8" type="title"/>
          </p:nvPr>
        </p:nvSpPr>
        <p:spPr>
          <a:xfrm>
            <a:off x="6228665" y="38212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1pPr>
            <a:lvl2pPr lvl="1"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2pPr>
            <a:lvl3pPr lvl="2"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3pPr>
            <a:lvl4pPr lvl="3"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4pPr>
            <a:lvl5pPr lvl="4"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5pPr>
            <a:lvl6pPr lvl="5"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6pPr>
            <a:lvl7pPr lvl="6"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7pPr>
            <a:lvl8pPr lvl="7"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8pPr>
            <a:lvl9pPr lvl="8"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9pPr>
          </a:lstStyle>
          <a:p/>
        </p:txBody>
      </p:sp>
      <p:sp>
        <p:nvSpPr>
          <p:cNvPr id="1107" name="Google Shape;1107;p129"/>
          <p:cNvSpPr/>
          <p:nvPr/>
        </p:nvSpPr>
        <p:spPr>
          <a:xfrm>
            <a:off x="854087" y="3783853"/>
            <a:ext cx="2149200" cy="4605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1108" name="Google Shape;1108;p129"/>
          <p:cNvSpPr txBox="1"/>
          <p:nvPr>
            <p:ph idx="9" type="title"/>
          </p:nvPr>
        </p:nvSpPr>
        <p:spPr>
          <a:xfrm>
            <a:off x="942107" y="3821278"/>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1pPr>
            <a:lvl2pPr lvl="1"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2pPr>
            <a:lvl3pPr lvl="2"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3pPr>
            <a:lvl4pPr lvl="3"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4pPr>
            <a:lvl5pPr lvl="4"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5pPr>
            <a:lvl6pPr lvl="5"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6pPr>
            <a:lvl7pPr lvl="6"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7pPr>
            <a:lvl8pPr lvl="7"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8pPr>
            <a:lvl9pPr lvl="8"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9pPr>
          </a:lstStyle>
          <a:p/>
        </p:txBody>
      </p:sp>
      <p:pic>
        <p:nvPicPr>
          <p:cNvPr id="1109" name="Google Shape;1109;p129"/>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110" name="Google Shape;1110;p12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p:cSld name="TITLE_8_2_2_2_1_1_1_1">
    <p:spTree>
      <p:nvGrpSpPr>
        <p:cNvPr id="1111" name="Shape 1111"/>
        <p:cNvGrpSpPr/>
        <p:nvPr/>
      </p:nvGrpSpPr>
      <p:grpSpPr>
        <a:xfrm>
          <a:off x="0" y="0"/>
          <a:ext cx="0" cy="0"/>
          <a:chOff x="0" y="0"/>
          <a:chExt cx="0" cy="0"/>
        </a:xfrm>
      </p:grpSpPr>
      <p:sp>
        <p:nvSpPr>
          <p:cNvPr id="1112" name="Google Shape;1112;p130"/>
          <p:cNvSpPr/>
          <p:nvPr/>
        </p:nvSpPr>
        <p:spPr>
          <a:xfrm>
            <a:off x="1706" y="0"/>
            <a:ext cx="45702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113" name="Google Shape;1113;p130"/>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114" name="Google Shape;1114;p130"/>
          <p:cNvSpPr txBox="1"/>
          <p:nvPr>
            <p:ph idx="1" type="body"/>
          </p:nvPr>
        </p:nvSpPr>
        <p:spPr>
          <a:xfrm>
            <a:off x="329153" y="2014538"/>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115" name="Google Shape;1115;p130"/>
          <p:cNvSpPr txBox="1"/>
          <p:nvPr>
            <p:ph idx="2" type="subTitle"/>
          </p:nvPr>
        </p:nvSpPr>
        <p:spPr>
          <a:xfrm>
            <a:off x="329153" y="1246491"/>
            <a:ext cx="31215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116" name="Google Shape;1116;p130"/>
          <p:cNvSpPr txBox="1"/>
          <p:nvPr>
            <p:ph idx="3" type="subTitle"/>
          </p:nvPr>
        </p:nvSpPr>
        <p:spPr>
          <a:xfrm>
            <a:off x="5813713" y="777694"/>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117" name="Google Shape;1117;p130"/>
          <p:cNvSpPr txBox="1"/>
          <p:nvPr>
            <p:ph idx="4" type="subTitle"/>
          </p:nvPr>
        </p:nvSpPr>
        <p:spPr>
          <a:xfrm>
            <a:off x="5813713" y="10294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118" name="Google Shape;1118;p130"/>
          <p:cNvSpPr txBox="1"/>
          <p:nvPr>
            <p:ph idx="5" type="subTitle"/>
          </p:nvPr>
        </p:nvSpPr>
        <p:spPr>
          <a:xfrm>
            <a:off x="5813713" y="2110575"/>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119" name="Google Shape;1119;p130"/>
          <p:cNvSpPr txBox="1"/>
          <p:nvPr>
            <p:ph idx="6" type="subTitle"/>
          </p:nvPr>
        </p:nvSpPr>
        <p:spPr>
          <a:xfrm>
            <a:off x="5813713" y="2362331"/>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120" name="Google Shape;1120;p130"/>
          <p:cNvSpPr txBox="1"/>
          <p:nvPr>
            <p:ph idx="7" type="subTitle"/>
          </p:nvPr>
        </p:nvSpPr>
        <p:spPr>
          <a:xfrm>
            <a:off x="5813713" y="344345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121" name="Google Shape;1121;p130"/>
          <p:cNvSpPr txBox="1"/>
          <p:nvPr>
            <p:ph idx="8" type="subTitle"/>
          </p:nvPr>
        </p:nvSpPr>
        <p:spPr>
          <a:xfrm>
            <a:off x="5813713" y="369521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pic>
        <p:nvPicPr>
          <p:cNvPr id="1122" name="Google Shape;1122;p130"/>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123" name="Google Shape;1123;p13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Top">
  <p:cSld name="TITLE_8_2_2_2_1_1_1_1_1">
    <p:spTree>
      <p:nvGrpSpPr>
        <p:cNvPr id="1124" name="Shape 1124"/>
        <p:cNvGrpSpPr/>
        <p:nvPr/>
      </p:nvGrpSpPr>
      <p:grpSpPr>
        <a:xfrm>
          <a:off x="0" y="0"/>
          <a:ext cx="0" cy="0"/>
          <a:chOff x="0" y="0"/>
          <a:chExt cx="0" cy="0"/>
        </a:xfrm>
      </p:grpSpPr>
      <p:sp>
        <p:nvSpPr>
          <p:cNvPr id="1125" name="Google Shape;1125;p131"/>
          <p:cNvSpPr/>
          <p:nvPr/>
        </p:nvSpPr>
        <p:spPr>
          <a:xfrm>
            <a:off x="-2606" y="0"/>
            <a:ext cx="9144000" cy="2014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126" name="Google Shape;1126;p131"/>
          <p:cNvSpPr txBox="1"/>
          <p:nvPr>
            <p:ph type="title"/>
          </p:nvPr>
        </p:nvSpPr>
        <p:spPr>
          <a:xfrm>
            <a:off x="329153" y="342900"/>
            <a:ext cx="64155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127" name="Google Shape;1127;p131"/>
          <p:cNvSpPr txBox="1"/>
          <p:nvPr>
            <p:ph idx="1" type="subTitle"/>
          </p:nvPr>
        </p:nvSpPr>
        <p:spPr>
          <a:xfrm>
            <a:off x="329153" y="1246491"/>
            <a:ext cx="58413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128" name="Google Shape;1128;p131"/>
          <p:cNvSpPr txBox="1"/>
          <p:nvPr>
            <p:ph idx="2" type="subTitle"/>
          </p:nvPr>
        </p:nvSpPr>
        <p:spPr>
          <a:xfrm>
            <a:off x="329153" y="3185934"/>
            <a:ext cx="2158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129" name="Google Shape;1129;p131"/>
          <p:cNvSpPr txBox="1"/>
          <p:nvPr>
            <p:ph idx="3" type="subTitle"/>
          </p:nvPr>
        </p:nvSpPr>
        <p:spPr>
          <a:xfrm>
            <a:off x="329153" y="3437691"/>
            <a:ext cx="21588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130" name="Google Shape;1130;p131"/>
          <p:cNvSpPr txBox="1"/>
          <p:nvPr>
            <p:ph idx="4" type="subTitle"/>
          </p:nvPr>
        </p:nvSpPr>
        <p:spPr>
          <a:xfrm>
            <a:off x="3192238" y="3185934"/>
            <a:ext cx="2158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131" name="Google Shape;1131;p131"/>
          <p:cNvSpPr txBox="1"/>
          <p:nvPr>
            <p:ph idx="5" type="subTitle"/>
          </p:nvPr>
        </p:nvSpPr>
        <p:spPr>
          <a:xfrm>
            <a:off x="3192238" y="3437691"/>
            <a:ext cx="21588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132" name="Google Shape;1132;p131"/>
          <p:cNvSpPr txBox="1"/>
          <p:nvPr>
            <p:ph idx="6" type="subTitle"/>
          </p:nvPr>
        </p:nvSpPr>
        <p:spPr>
          <a:xfrm>
            <a:off x="6055324" y="3185934"/>
            <a:ext cx="2158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133" name="Google Shape;1133;p131"/>
          <p:cNvSpPr txBox="1"/>
          <p:nvPr>
            <p:ph idx="7" type="subTitle"/>
          </p:nvPr>
        </p:nvSpPr>
        <p:spPr>
          <a:xfrm>
            <a:off x="6055324" y="3437691"/>
            <a:ext cx="21588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pic>
        <p:nvPicPr>
          <p:cNvPr id="1134" name="Google Shape;1134;p131"/>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135" name="Google Shape;1135;p13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 Box">
  <p:cSld name="TITLE_8_2_2_2_1_1_1_1_1_1">
    <p:spTree>
      <p:nvGrpSpPr>
        <p:cNvPr id="1136" name="Shape 1136"/>
        <p:cNvGrpSpPr/>
        <p:nvPr/>
      </p:nvGrpSpPr>
      <p:grpSpPr>
        <a:xfrm>
          <a:off x="0" y="0"/>
          <a:ext cx="0" cy="0"/>
          <a:chOff x="0" y="0"/>
          <a:chExt cx="0" cy="0"/>
        </a:xfrm>
      </p:grpSpPr>
      <p:sp>
        <p:nvSpPr>
          <p:cNvPr id="1137" name="Google Shape;1137;p132"/>
          <p:cNvSpPr/>
          <p:nvPr/>
        </p:nvSpPr>
        <p:spPr>
          <a:xfrm>
            <a:off x="798900" y="1731275"/>
            <a:ext cx="2290200" cy="2481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38" name="Google Shape;1138;p132"/>
          <p:cNvSpPr/>
          <p:nvPr/>
        </p:nvSpPr>
        <p:spPr>
          <a:xfrm>
            <a:off x="3448500" y="1731278"/>
            <a:ext cx="2247000" cy="2481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39" name="Google Shape;1139;p132"/>
          <p:cNvSpPr/>
          <p:nvPr/>
        </p:nvSpPr>
        <p:spPr>
          <a:xfrm>
            <a:off x="6098119" y="1731278"/>
            <a:ext cx="2247000" cy="2481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40" name="Google Shape;1140;p132"/>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141" name="Google Shape;1141;p132"/>
          <p:cNvSpPr txBox="1"/>
          <p:nvPr>
            <p:ph idx="1" type="subTitle"/>
          </p:nvPr>
        </p:nvSpPr>
        <p:spPr>
          <a:xfrm>
            <a:off x="998725" y="2476706"/>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142" name="Google Shape;1142;p132"/>
          <p:cNvSpPr txBox="1"/>
          <p:nvPr>
            <p:ph idx="2" type="subTitle"/>
          </p:nvPr>
        </p:nvSpPr>
        <p:spPr>
          <a:xfrm>
            <a:off x="998725" y="2960128"/>
            <a:ext cx="19020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143" name="Google Shape;1143;p132"/>
          <p:cNvSpPr txBox="1"/>
          <p:nvPr>
            <p:ph idx="3" type="subTitle"/>
          </p:nvPr>
        </p:nvSpPr>
        <p:spPr>
          <a:xfrm>
            <a:off x="3642608" y="2476706"/>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144" name="Google Shape;1144;p132"/>
          <p:cNvSpPr txBox="1"/>
          <p:nvPr>
            <p:ph idx="4" type="subTitle"/>
          </p:nvPr>
        </p:nvSpPr>
        <p:spPr>
          <a:xfrm>
            <a:off x="3642608" y="2960128"/>
            <a:ext cx="19020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145" name="Google Shape;1145;p132"/>
          <p:cNvSpPr txBox="1"/>
          <p:nvPr>
            <p:ph idx="5" type="subTitle"/>
          </p:nvPr>
        </p:nvSpPr>
        <p:spPr>
          <a:xfrm>
            <a:off x="6286497" y="2476706"/>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146" name="Google Shape;1146;p132"/>
          <p:cNvSpPr txBox="1"/>
          <p:nvPr>
            <p:ph idx="6" type="subTitle"/>
          </p:nvPr>
        </p:nvSpPr>
        <p:spPr>
          <a:xfrm>
            <a:off x="6286497" y="2960128"/>
            <a:ext cx="19020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pic>
        <p:nvPicPr>
          <p:cNvPr id="1147" name="Google Shape;1147;p132"/>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148" name="Google Shape;1148;p13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
  <p:cSld name="TITLE_8_2_2">
    <p:spTree>
      <p:nvGrpSpPr>
        <p:cNvPr id="51" name="Shape 51"/>
        <p:cNvGrpSpPr/>
        <p:nvPr/>
      </p:nvGrpSpPr>
      <p:grpSpPr>
        <a:xfrm>
          <a:off x="0" y="0"/>
          <a:ext cx="0" cy="0"/>
          <a:chOff x="0" y="0"/>
          <a:chExt cx="0" cy="0"/>
        </a:xfrm>
      </p:grpSpPr>
      <p:pic>
        <p:nvPicPr>
          <p:cNvPr id="52" name="Google Shape;52;p14"/>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53" name="Google Shape;53;p14"/>
          <p:cNvSpPr txBox="1"/>
          <p:nvPr>
            <p:ph idx="12" type="sldNum"/>
          </p:nvPr>
        </p:nvSpPr>
        <p:spPr>
          <a:xfrm>
            <a:off x="8586613" y="4715606"/>
            <a:ext cx="228300" cy="282900"/>
          </a:xfrm>
          <a:prstGeom prst="rect">
            <a:avLst/>
          </a:prstGeom>
        </p:spPr>
        <p:txBody>
          <a:bodyPr anchorCtr="0" anchor="ctr" bIns="0" lIns="0" spcFirstLastPara="1" rIns="0" wrap="square" tIns="0">
            <a:norm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54" name="Google Shape;54;p14"/>
          <p:cNvSpPr/>
          <p:nvPr/>
        </p:nvSpPr>
        <p:spPr>
          <a:xfrm>
            <a:off x="7587175" y="179938"/>
            <a:ext cx="1357500" cy="233700"/>
          </a:xfrm>
          <a:prstGeom prst="roundRect">
            <a:avLst>
              <a:gd fmla="val 50000" name="adj"/>
            </a:avLst>
          </a:prstGeom>
          <a:noFill/>
          <a:ln cap="flat" cmpd="sng" w="9525">
            <a:solidFill>
              <a:srgbClr val="DA654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800">
                <a:solidFill>
                  <a:srgbClr val="DA6544"/>
                </a:solidFill>
                <a:latin typeface="JetBrains Mono"/>
                <a:ea typeface="JetBrains Mono"/>
                <a:cs typeface="JetBrains Mono"/>
                <a:sym typeface="JetBrains Mono"/>
              </a:rPr>
              <a:t>INTERNAL USE ONLY</a:t>
            </a:r>
            <a:endParaRPr b="1" sz="800">
              <a:solidFill>
                <a:srgbClr val="DA6544"/>
              </a:solidFill>
              <a:latin typeface="JetBrains Mono"/>
              <a:ea typeface="JetBrains Mono"/>
              <a:cs typeface="JetBrains Mono"/>
              <a:sym typeface="JetBrains Mono"/>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box">
  <p:cSld name="TITLE_8_2_2_2_1_1_1_1_1_1_2">
    <p:spTree>
      <p:nvGrpSpPr>
        <p:cNvPr id="1149" name="Shape 1149"/>
        <p:cNvGrpSpPr/>
        <p:nvPr/>
      </p:nvGrpSpPr>
      <p:grpSpPr>
        <a:xfrm>
          <a:off x="0" y="0"/>
          <a:ext cx="0" cy="0"/>
          <a:chOff x="0" y="0"/>
          <a:chExt cx="0" cy="0"/>
        </a:xfrm>
      </p:grpSpPr>
      <p:sp>
        <p:nvSpPr>
          <p:cNvPr id="1150" name="Google Shape;1150;p133"/>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151" name="Google Shape;1151;p133"/>
          <p:cNvSpPr/>
          <p:nvPr/>
        </p:nvSpPr>
        <p:spPr>
          <a:xfrm>
            <a:off x="534739" y="2168550"/>
            <a:ext cx="1869300" cy="1959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52" name="Google Shape;1152;p133"/>
          <p:cNvSpPr/>
          <p:nvPr/>
        </p:nvSpPr>
        <p:spPr>
          <a:xfrm>
            <a:off x="2603149" y="2168550"/>
            <a:ext cx="1869300" cy="1959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53" name="Google Shape;1153;p133"/>
          <p:cNvSpPr/>
          <p:nvPr/>
        </p:nvSpPr>
        <p:spPr>
          <a:xfrm>
            <a:off x="4671559" y="2168550"/>
            <a:ext cx="1869300" cy="1959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54" name="Google Shape;1154;p133"/>
          <p:cNvSpPr/>
          <p:nvPr/>
        </p:nvSpPr>
        <p:spPr>
          <a:xfrm>
            <a:off x="6739969" y="2168550"/>
            <a:ext cx="1869300" cy="1959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55" name="Google Shape;1155;p133"/>
          <p:cNvSpPr/>
          <p:nvPr/>
        </p:nvSpPr>
        <p:spPr>
          <a:xfrm flipH="1" rot="10800000">
            <a:off x="534739" y="1620450"/>
            <a:ext cx="1869300" cy="5481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56" name="Google Shape;1156;p133"/>
          <p:cNvSpPr/>
          <p:nvPr/>
        </p:nvSpPr>
        <p:spPr>
          <a:xfrm flipH="1" rot="10800000">
            <a:off x="2603149" y="1620450"/>
            <a:ext cx="1869300" cy="5481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57" name="Google Shape;1157;p133"/>
          <p:cNvSpPr/>
          <p:nvPr/>
        </p:nvSpPr>
        <p:spPr>
          <a:xfrm flipH="1" rot="10800000">
            <a:off x="4671559" y="1620450"/>
            <a:ext cx="1869300" cy="5481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58" name="Google Shape;1158;p133"/>
          <p:cNvSpPr/>
          <p:nvPr/>
        </p:nvSpPr>
        <p:spPr>
          <a:xfrm flipH="1" rot="10800000">
            <a:off x="6739969" y="1620450"/>
            <a:ext cx="1869300" cy="5481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59" name="Google Shape;1159;p133"/>
          <p:cNvSpPr txBox="1"/>
          <p:nvPr>
            <p:ph idx="2" type="title"/>
          </p:nvPr>
        </p:nvSpPr>
        <p:spPr>
          <a:xfrm>
            <a:off x="534739" y="1707356"/>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1pPr>
            <a:lvl2pPr lvl="1"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2pPr>
            <a:lvl3pPr lvl="2"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3pPr>
            <a:lvl4pPr lvl="3"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4pPr>
            <a:lvl5pPr lvl="4"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5pPr>
            <a:lvl6pPr lvl="5"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6pPr>
            <a:lvl7pPr lvl="6"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7pPr>
            <a:lvl8pPr lvl="7"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8pPr>
            <a:lvl9pPr lvl="8"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9pPr>
          </a:lstStyle>
          <a:p/>
        </p:txBody>
      </p:sp>
      <p:sp>
        <p:nvSpPr>
          <p:cNvPr id="1160" name="Google Shape;1160;p133"/>
          <p:cNvSpPr txBox="1"/>
          <p:nvPr>
            <p:ph idx="1" type="subTitle"/>
          </p:nvPr>
        </p:nvSpPr>
        <p:spPr>
          <a:xfrm>
            <a:off x="678496" y="24163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161" name="Google Shape;1161;p133"/>
          <p:cNvSpPr txBox="1"/>
          <p:nvPr>
            <p:ph idx="3" type="title"/>
          </p:nvPr>
        </p:nvSpPr>
        <p:spPr>
          <a:xfrm>
            <a:off x="2603149" y="1714322"/>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1pPr>
            <a:lvl2pPr lvl="1"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2pPr>
            <a:lvl3pPr lvl="2"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3pPr>
            <a:lvl4pPr lvl="3"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4pPr>
            <a:lvl5pPr lvl="4"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5pPr>
            <a:lvl6pPr lvl="5"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6pPr>
            <a:lvl7pPr lvl="6"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7pPr>
            <a:lvl8pPr lvl="7"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8pPr>
            <a:lvl9pPr lvl="8"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9pPr>
          </a:lstStyle>
          <a:p/>
        </p:txBody>
      </p:sp>
      <p:sp>
        <p:nvSpPr>
          <p:cNvPr id="1162" name="Google Shape;1162;p133"/>
          <p:cNvSpPr txBox="1"/>
          <p:nvPr>
            <p:ph idx="4" type="title"/>
          </p:nvPr>
        </p:nvSpPr>
        <p:spPr>
          <a:xfrm>
            <a:off x="4671559" y="1714322"/>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1pPr>
            <a:lvl2pPr lvl="1"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2pPr>
            <a:lvl3pPr lvl="2"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3pPr>
            <a:lvl4pPr lvl="3"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4pPr>
            <a:lvl5pPr lvl="4"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5pPr>
            <a:lvl6pPr lvl="5"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6pPr>
            <a:lvl7pPr lvl="6"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7pPr>
            <a:lvl8pPr lvl="7"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8pPr>
            <a:lvl9pPr lvl="8"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9pPr>
          </a:lstStyle>
          <a:p/>
        </p:txBody>
      </p:sp>
      <p:sp>
        <p:nvSpPr>
          <p:cNvPr id="1163" name="Google Shape;1163;p133"/>
          <p:cNvSpPr txBox="1"/>
          <p:nvPr>
            <p:ph idx="5" type="title"/>
          </p:nvPr>
        </p:nvSpPr>
        <p:spPr>
          <a:xfrm>
            <a:off x="6739969" y="1714322"/>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1pPr>
            <a:lvl2pPr lvl="1"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2pPr>
            <a:lvl3pPr lvl="2"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3pPr>
            <a:lvl4pPr lvl="3"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4pPr>
            <a:lvl5pPr lvl="4"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5pPr>
            <a:lvl6pPr lvl="5"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6pPr>
            <a:lvl7pPr lvl="6"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7pPr>
            <a:lvl8pPr lvl="7"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8pPr>
            <a:lvl9pPr lvl="8"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9pPr>
          </a:lstStyle>
          <a:p/>
        </p:txBody>
      </p:sp>
      <p:sp>
        <p:nvSpPr>
          <p:cNvPr id="1164" name="Google Shape;1164;p133"/>
          <p:cNvSpPr txBox="1"/>
          <p:nvPr>
            <p:ph idx="6" type="subTitle"/>
          </p:nvPr>
        </p:nvSpPr>
        <p:spPr>
          <a:xfrm>
            <a:off x="2746906" y="24163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165" name="Google Shape;1165;p133"/>
          <p:cNvSpPr txBox="1"/>
          <p:nvPr>
            <p:ph idx="7" type="subTitle"/>
          </p:nvPr>
        </p:nvSpPr>
        <p:spPr>
          <a:xfrm>
            <a:off x="4815316" y="23785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166" name="Google Shape;1166;p133"/>
          <p:cNvSpPr txBox="1"/>
          <p:nvPr>
            <p:ph idx="8" type="subTitle"/>
          </p:nvPr>
        </p:nvSpPr>
        <p:spPr>
          <a:xfrm>
            <a:off x="6883726" y="23785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pic>
        <p:nvPicPr>
          <p:cNvPr id="1167" name="Google Shape;1167;p133"/>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168" name="Google Shape;1168;p13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Box + Icon">
  <p:cSld name="TITLE_8_2_2_2_1_1_1_1_1_1_2_1">
    <p:spTree>
      <p:nvGrpSpPr>
        <p:cNvPr id="1169" name="Shape 1169"/>
        <p:cNvGrpSpPr/>
        <p:nvPr/>
      </p:nvGrpSpPr>
      <p:grpSpPr>
        <a:xfrm>
          <a:off x="0" y="0"/>
          <a:ext cx="0" cy="0"/>
          <a:chOff x="0" y="0"/>
          <a:chExt cx="0" cy="0"/>
        </a:xfrm>
      </p:grpSpPr>
      <p:sp>
        <p:nvSpPr>
          <p:cNvPr id="1170" name="Google Shape;1170;p134"/>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171" name="Google Shape;1171;p134"/>
          <p:cNvSpPr/>
          <p:nvPr/>
        </p:nvSpPr>
        <p:spPr>
          <a:xfrm>
            <a:off x="534739" y="2372850"/>
            <a:ext cx="1869300" cy="16773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72" name="Google Shape;1172;p134"/>
          <p:cNvSpPr/>
          <p:nvPr/>
        </p:nvSpPr>
        <p:spPr>
          <a:xfrm>
            <a:off x="2603149" y="2372850"/>
            <a:ext cx="1869300" cy="16773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73" name="Google Shape;1173;p134"/>
          <p:cNvSpPr/>
          <p:nvPr/>
        </p:nvSpPr>
        <p:spPr>
          <a:xfrm>
            <a:off x="4671559" y="2372850"/>
            <a:ext cx="1869300" cy="16773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74" name="Google Shape;1174;p134"/>
          <p:cNvSpPr/>
          <p:nvPr/>
        </p:nvSpPr>
        <p:spPr>
          <a:xfrm>
            <a:off x="6739969" y="2372850"/>
            <a:ext cx="1869300" cy="16773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75" name="Google Shape;1175;p134"/>
          <p:cNvSpPr/>
          <p:nvPr/>
        </p:nvSpPr>
        <p:spPr>
          <a:xfrm flipH="1" rot="10800000">
            <a:off x="534739" y="1551750"/>
            <a:ext cx="1869300" cy="821100"/>
          </a:xfrm>
          <a:prstGeom prst="rect">
            <a:avLst/>
          </a:prstGeom>
          <a:solidFill>
            <a:schemeClr val="accent4"/>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76" name="Google Shape;1176;p134"/>
          <p:cNvSpPr/>
          <p:nvPr/>
        </p:nvSpPr>
        <p:spPr>
          <a:xfrm flipH="1" rot="10800000">
            <a:off x="2603149" y="1551750"/>
            <a:ext cx="1869300" cy="821100"/>
          </a:xfrm>
          <a:prstGeom prst="rect">
            <a:avLst/>
          </a:prstGeom>
          <a:solidFill>
            <a:schemeClr val="accent4"/>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77" name="Google Shape;1177;p134"/>
          <p:cNvSpPr/>
          <p:nvPr/>
        </p:nvSpPr>
        <p:spPr>
          <a:xfrm flipH="1" rot="10800000">
            <a:off x="4671559" y="1551750"/>
            <a:ext cx="1869300" cy="821100"/>
          </a:xfrm>
          <a:prstGeom prst="rect">
            <a:avLst/>
          </a:prstGeom>
          <a:solidFill>
            <a:schemeClr val="accent4"/>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78" name="Google Shape;1178;p134"/>
          <p:cNvSpPr/>
          <p:nvPr/>
        </p:nvSpPr>
        <p:spPr>
          <a:xfrm flipH="1" rot="10800000">
            <a:off x="6739969" y="1551750"/>
            <a:ext cx="1869300" cy="821100"/>
          </a:xfrm>
          <a:prstGeom prst="rect">
            <a:avLst/>
          </a:prstGeom>
          <a:solidFill>
            <a:schemeClr val="accent4"/>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79" name="Google Shape;1179;p134"/>
          <p:cNvSpPr txBox="1"/>
          <p:nvPr>
            <p:ph idx="1" type="subTitle"/>
          </p:nvPr>
        </p:nvSpPr>
        <p:spPr>
          <a:xfrm>
            <a:off x="68620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9pPr>
          </a:lstStyle>
          <a:p/>
        </p:txBody>
      </p:sp>
      <p:sp>
        <p:nvSpPr>
          <p:cNvPr id="1180" name="Google Shape;1180;p134"/>
          <p:cNvSpPr txBox="1"/>
          <p:nvPr>
            <p:ph idx="2" type="subTitle"/>
          </p:nvPr>
        </p:nvSpPr>
        <p:spPr>
          <a:xfrm>
            <a:off x="68620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181" name="Google Shape;1181;p134"/>
          <p:cNvSpPr txBox="1"/>
          <p:nvPr>
            <p:ph idx="3" type="subTitle"/>
          </p:nvPr>
        </p:nvSpPr>
        <p:spPr>
          <a:xfrm>
            <a:off x="275461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9pPr>
          </a:lstStyle>
          <a:p/>
        </p:txBody>
      </p:sp>
      <p:sp>
        <p:nvSpPr>
          <p:cNvPr id="1182" name="Google Shape;1182;p134"/>
          <p:cNvSpPr txBox="1"/>
          <p:nvPr>
            <p:ph idx="4" type="subTitle"/>
          </p:nvPr>
        </p:nvSpPr>
        <p:spPr>
          <a:xfrm>
            <a:off x="275461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183" name="Google Shape;1183;p134"/>
          <p:cNvSpPr txBox="1"/>
          <p:nvPr>
            <p:ph idx="5" type="subTitle"/>
          </p:nvPr>
        </p:nvSpPr>
        <p:spPr>
          <a:xfrm>
            <a:off x="482302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9pPr>
          </a:lstStyle>
          <a:p/>
        </p:txBody>
      </p:sp>
      <p:sp>
        <p:nvSpPr>
          <p:cNvPr id="1184" name="Google Shape;1184;p134"/>
          <p:cNvSpPr txBox="1"/>
          <p:nvPr>
            <p:ph idx="6" type="subTitle"/>
          </p:nvPr>
        </p:nvSpPr>
        <p:spPr>
          <a:xfrm>
            <a:off x="482302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185" name="Google Shape;1185;p134"/>
          <p:cNvSpPr txBox="1"/>
          <p:nvPr>
            <p:ph idx="7" type="subTitle"/>
          </p:nvPr>
        </p:nvSpPr>
        <p:spPr>
          <a:xfrm>
            <a:off x="689143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9pPr>
          </a:lstStyle>
          <a:p/>
        </p:txBody>
      </p:sp>
      <p:sp>
        <p:nvSpPr>
          <p:cNvPr id="1186" name="Google Shape;1186;p134"/>
          <p:cNvSpPr txBox="1"/>
          <p:nvPr>
            <p:ph idx="8" type="subTitle"/>
          </p:nvPr>
        </p:nvSpPr>
        <p:spPr>
          <a:xfrm>
            <a:off x="689143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pic>
        <p:nvPicPr>
          <p:cNvPr id="1187" name="Google Shape;1187;p134"/>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188" name="Google Shape;1188;p13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2">
  <p:cSld name="TITLE_8_2_2_2_1_1_1_1_1_1_1">
    <p:spTree>
      <p:nvGrpSpPr>
        <p:cNvPr id="1189" name="Shape 1189"/>
        <p:cNvGrpSpPr/>
        <p:nvPr/>
      </p:nvGrpSpPr>
      <p:grpSpPr>
        <a:xfrm>
          <a:off x="0" y="0"/>
          <a:ext cx="0" cy="0"/>
          <a:chOff x="0" y="0"/>
          <a:chExt cx="0" cy="0"/>
        </a:xfrm>
      </p:grpSpPr>
      <p:sp>
        <p:nvSpPr>
          <p:cNvPr id="1190" name="Google Shape;1190;p135"/>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191" name="Google Shape;1191;p135"/>
          <p:cNvSpPr txBox="1"/>
          <p:nvPr>
            <p:ph idx="1" type="subTitle"/>
          </p:nvPr>
        </p:nvSpPr>
        <p:spPr>
          <a:xfrm>
            <a:off x="998725" y="2281444"/>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192" name="Google Shape;1192;p135"/>
          <p:cNvSpPr txBox="1"/>
          <p:nvPr>
            <p:ph idx="2" type="subTitle"/>
          </p:nvPr>
        </p:nvSpPr>
        <p:spPr>
          <a:xfrm>
            <a:off x="998725" y="2764866"/>
            <a:ext cx="2901900" cy="1350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193" name="Google Shape;1193;p135"/>
          <p:cNvSpPr txBox="1"/>
          <p:nvPr>
            <p:ph idx="3" type="subTitle"/>
          </p:nvPr>
        </p:nvSpPr>
        <p:spPr>
          <a:xfrm>
            <a:off x="5339876" y="2281444"/>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194" name="Google Shape;1194;p135"/>
          <p:cNvSpPr txBox="1"/>
          <p:nvPr>
            <p:ph idx="4" type="subTitle"/>
          </p:nvPr>
        </p:nvSpPr>
        <p:spPr>
          <a:xfrm>
            <a:off x="5339876" y="2764866"/>
            <a:ext cx="2901900" cy="1350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pic>
        <p:nvPicPr>
          <p:cNvPr id="1195" name="Google Shape;1195;p135"/>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196" name="Google Shape;1196;p13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p:cSld name="TITLE_8_2_2_2_1_1_1_1_1_1_1_1">
    <p:spTree>
      <p:nvGrpSpPr>
        <p:cNvPr id="1197" name="Shape 1197"/>
        <p:cNvGrpSpPr/>
        <p:nvPr/>
      </p:nvGrpSpPr>
      <p:grpSpPr>
        <a:xfrm>
          <a:off x="0" y="0"/>
          <a:ext cx="0" cy="0"/>
          <a:chOff x="0" y="0"/>
          <a:chExt cx="0" cy="0"/>
        </a:xfrm>
      </p:grpSpPr>
      <p:sp>
        <p:nvSpPr>
          <p:cNvPr id="1198" name="Google Shape;1198;p136"/>
          <p:cNvSpPr/>
          <p:nvPr/>
        </p:nvSpPr>
        <p:spPr>
          <a:xfrm>
            <a:off x="4573725" y="0"/>
            <a:ext cx="45702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Inter"/>
              <a:ea typeface="Inter"/>
              <a:cs typeface="Inter"/>
              <a:sym typeface="Inter"/>
            </a:endParaRPr>
          </a:p>
        </p:txBody>
      </p:sp>
      <p:sp>
        <p:nvSpPr>
          <p:cNvPr id="1199" name="Google Shape;1199;p136"/>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200" name="Google Shape;1200;p136"/>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201" name="Google Shape;1201;p136"/>
          <p:cNvSpPr txBox="1"/>
          <p:nvPr>
            <p:ph idx="2" type="subTitle"/>
          </p:nvPr>
        </p:nvSpPr>
        <p:spPr>
          <a:xfrm>
            <a:off x="5599560" y="1087734"/>
            <a:ext cx="2901900" cy="595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1202" name="Google Shape;1202;p136"/>
          <p:cNvSpPr txBox="1"/>
          <p:nvPr>
            <p:ph idx="3" type="subTitle"/>
          </p:nvPr>
        </p:nvSpPr>
        <p:spPr>
          <a:xfrm>
            <a:off x="5594732" y="657544"/>
            <a:ext cx="29019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203" name="Google Shape;1203;p136"/>
          <p:cNvSpPr txBox="1"/>
          <p:nvPr>
            <p:ph idx="4" type="subTitle"/>
          </p:nvPr>
        </p:nvSpPr>
        <p:spPr>
          <a:xfrm>
            <a:off x="5599560" y="2580464"/>
            <a:ext cx="2901900" cy="595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1204" name="Google Shape;1204;p136"/>
          <p:cNvSpPr txBox="1"/>
          <p:nvPr>
            <p:ph idx="5" type="subTitle"/>
          </p:nvPr>
        </p:nvSpPr>
        <p:spPr>
          <a:xfrm>
            <a:off x="5594732" y="2150273"/>
            <a:ext cx="29019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205" name="Google Shape;1205;p136"/>
          <p:cNvSpPr txBox="1"/>
          <p:nvPr>
            <p:ph idx="6" type="subTitle"/>
          </p:nvPr>
        </p:nvSpPr>
        <p:spPr>
          <a:xfrm>
            <a:off x="5599560" y="4073198"/>
            <a:ext cx="2901900" cy="595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1206" name="Google Shape;1206;p136"/>
          <p:cNvSpPr txBox="1"/>
          <p:nvPr>
            <p:ph idx="7" type="subTitle"/>
          </p:nvPr>
        </p:nvSpPr>
        <p:spPr>
          <a:xfrm>
            <a:off x="5594732" y="3643008"/>
            <a:ext cx="29019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pic>
        <p:nvPicPr>
          <p:cNvPr id="1207" name="Google Shape;1207;p136"/>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208" name="Google Shape;1208;p13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Split">
  <p:cSld name="TITLE_8_2_2_2_1_1_1_1_1_1_1_1_1">
    <p:spTree>
      <p:nvGrpSpPr>
        <p:cNvPr id="1209" name="Shape 1209"/>
        <p:cNvGrpSpPr/>
        <p:nvPr/>
      </p:nvGrpSpPr>
      <p:grpSpPr>
        <a:xfrm>
          <a:off x="0" y="0"/>
          <a:ext cx="0" cy="0"/>
          <a:chOff x="0" y="0"/>
          <a:chExt cx="0" cy="0"/>
        </a:xfrm>
      </p:grpSpPr>
      <p:sp>
        <p:nvSpPr>
          <p:cNvPr id="1210" name="Google Shape;1210;p137"/>
          <p:cNvSpPr/>
          <p:nvPr/>
        </p:nvSpPr>
        <p:spPr>
          <a:xfrm>
            <a:off x="-2600" y="0"/>
            <a:ext cx="9144000" cy="15777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Inter"/>
              <a:ea typeface="Inter"/>
              <a:cs typeface="Inter"/>
              <a:sym typeface="Inter"/>
            </a:endParaRPr>
          </a:p>
        </p:txBody>
      </p:sp>
      <p:sp>
        <p:nvSpPr>
          <p:cNvPr id="1211" name="Google Shape;1211;p137"/>
          <p:cNvSpPr txBox="1"/>
          <p:nvPr>
            <p:ph type="title"/>
          </p:nvPr>
        </p:nvSpPr>
        <p:spPr>
          <a:xfrm>
            <a:off x="329153" y="342900"/>
            <a:ext cx="60105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212" name="Google Shape;1212;p137"/>
          <p:cNvSpPr txBox="1"/>
          <p:nvPr>
            <p:ph idx="1" type="subTitle"/>
          </p:nvPr>
        </p:nvSpPr>
        <p:spPr>
          <a:xfrm>
            <a:off x="329153" y="944569"/>
            <a:ext cx="54723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213" name="Google Shape;1213;p137"/>
          <p:cNvSpPr txBox="1"/>
          <p:nvPr>
            <p:ph idx="2" type="subTitle"/>
          </p:nvPr>
        </p:nvSpPr>
        <p:spPr>
          <a:xfrm>
            <a:off x="490382" y="3218425"/>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1214" name="Google Shape;1214;p137"/>
          <p:cNvSpPr txBox="1"/>
          <p:nvPr>
            <p:ph idx="3" type="subTitle"/>
          </p:nvPr>
        </p:nvSpPr>
        <p:spPr>
          <a:xfrm>
            <a:off x="490382" y="2788234"/>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215" name="Google Shape;1215;p137"/>
          <p:cNvSpPr txBox="1"/>
          <p:nvPr>
            <p:ph idx="4" type="subTitle"/>
          </p:nvPr>
        </p:nvSpPr>
        <p:spPr>
          <a:xfrm>
            <a:off x="2632729" y="3218425"/>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1216" name="Google Shape;1216;p137"/>
          <p:cNvSpPr txBox="1"/>
          <p:nvPr>
            <p:ph idx="5" type="subTitle"/>
          </p:nvPr>
        </p:nvSpPr>
        <p:spPr>
          <a:xfrm>
            <a:off x="2632729" y="2788234"/>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217" name="Google Shape;1217;p137"/>
          <p:cNvSpPr txBox="1"/>
          <p:nvPr>
            <p:ph idx="6" type="subTitle"/>
          </p:nvPr>
        </p:nvSpPr>
        <p:spPr>
          <a:xfrm>
            <a:off x="4764590" y="3218425"/>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1218" name="Google Shape;1218;p137"/>
          <p:cNvSpPr txBox="1"/>
          <p:nvPr>
            <p:ph idx="7" type="subTitle"/>
          </p:nvPr>
        </p:nvSpPr>
        <p:spPr>
          <a:xfrm>
            <a:off x="4764590" y="2788234"/>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219" name="Google Shape;1219;p137"/>
          <p:cNvSpPr txBox="1"/>
          <p:nvPr>
            <p:ph idx="8" type="subTitle"/>
          </p:nvPr>
        </p:nvSpPr>
        <p:spPr>
          <a:xfrm>
            <a:off x="6914590" y="3218425"/>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1220" name="Google Shape;1220;p137"/>
          <p:cNvSpPr txBox="1"/>
          <p:nvPr>
            <p:ph idx="9" type="subTitle"/>
          </p:nvPr>
        </p:nvSpPr>
        <p:spPr>
          <a:xfrm>
            <a:off x="6914590" y="2788234"/>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pic>
        <p:nvPicPr>
          <p:cNvPr id="1221" name="Google Shape;1221;p137"/>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222" name="Google Shape;1222;p13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Heavy">
  <p:cSld name="TITLE_8_2_2_1">
    <p:spTree>
      <p:nvGrpSpPr>
        <p:cNvPr id="1223" name="Shape 1223"/>
        <p:cNvGrpSpPr/>
        <p:nvPr/>
      </p:nvGrpSpPr>
      <p:grpSpPr>
        <a:xfrm>
          <a:off x="0" y="0"/>
          <a:ext cx="0" cy="0"/>
          <a:chOff x="0" y="0"/>
          <a:chExt cx="0" cy="0"/>
        </a:xfrm>
      </p:grpSpPr>
      <p:sp>
        <p:nvSpPr>
          <p:cNvPr id="1224" name="Google Shape;1224;p138"/>
          <p:cNvSpPr/>
          <p:nvPr/>
        </p:nvSpPr>
        <p:spPr>
          <a:xfrm>
            <a:off x="4573725" y="-7144"/>
            <a:ext cx="4583400" cy="51507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Inter"/>
              <a:ea typeface="Inter"/>
              <a:cs typeface="Inter"/>
              <a:sym typeface="Inter"/>
            </a:endParaRPr>
          </a:p>
        </p:txBody>
      </p:sp>
      <p:sp>
        <p:nvSpPr>
          <p:cNvPr id="1225" name="Google Shape;1225;p138"/>
          <p:cNvSpPr txBox="1"/>
          <p:nvPr>
            <p:ph type="title"/>
          </p:nvPr>
        </p:nvSpPr>
        <p:spPr>
          <a:xfrm>
            <a:off x="343607" y="342900"/>
            <a:ext cx="3486300" cy="2817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2pPr>
            <a:lvl3pPr lvl="2"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3pPr>
            <a:lvl4pPr lvl="3"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4pPr>
            <a:lvl5pPr lvl="4"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5pPr>
            <a:lvl6pPr lvl="5"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6pPr>
            <a:lvl7pPr lvl="6"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7pPr>
            <a:lvl8pPr lvl="7"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8pPr>
            <a:lvl9pPr lvl="8"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9pPr>
          </a:lstStyle>
          <a:p/>
        </p:txBody>
      </p:sp>
      <p:sp>
        <p:nvSpPr>
          <p:cNvPr id="1226" name="Google Shape;1226;p138"/>
          <p:cNvSpPr txBox="1"/>
          <p:nvPr>
            <p:ph idx="1" type="body"/>
          </p:nvPr>
        </p:nvSpPr>
        <p:spPr>
          <a:xfrm>
            <a:off x="329153" y="1478756"/>
            <a:ext cx="2621100" cy="2700300"/>
          </a:xfrm>
          <a:prstGeom prst="rect">
            <a:avLst/>
          </a:prstGeom>
          <a:noFill/>
          <a:ln>
            <a:noFill/>
          </a:ln>
        </p:spPr>
        <p:txBody>
          <a:bodyPr anchorCtr="0" anchor="t" bIns="34275" lIns="34275" spcFirstLastPara="1" rIns="34275" wrap="square" tIns="34275">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227" name="Google Shape;1227;p138"/>
          <p:cNvSpPr txBox="1"/>
          <p:nvPr>
            <p:ph idx="2" type="body"/>
          </p:nvPr>
        </p:nvSpPr>
        <p:spPr>
          <a:xfrm>
            <a:off x="5186886" y="342900"/>
            <a:ext cx="3357000" cy="3836400"/>
          </a:xfrm>
          <a:prstGeom prst="rect">
            <a:avLst/>
          </a:prstGeom>
          <a:noFill/>
          <a:ln>
            <a:noFill/>
          </a:ln>
        </p:spPr>
        <p:txBody>
          <a:bodyPr anchorCtr="0" anchor="t" bIns="34275" lIns="34275" spcFirstLastPara="1" rIns="34275" wrap="square" tIns="34275">
            <a:noAutofit/>
          </a:bodyPr>
          <a:lstStyle>
            <a:lvl1pPr indent="-342900" lvl="0" marL="4572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1pPr>
            <a:lvl2pPr indent="-342900" lvl="1" marL="9144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2pPr>
            <a:lvl3pPr indent="-342900" lvl="2" marL="13716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3pPr>
            <a:lvl4pPr indent="-342900" lvl="3" marL="18288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4pPr>
            <a:lvl5pPr indent="-342900" lvl="4" marL="22860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5pPr>
            <a:lvl6pPr indent="-342900" lvl="5" marL="27432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6pPr>
            <a:lvl7pPr indent="-342900" lvl="6" marL="32004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7pPr>
            <a:lvl8pPr indent="-342900" lvl="7" marL="36576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8pPr>
            <a:lvl9pPr indent="-342900" lvl="8" marL="41148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9pPr>
          </a:lstStyle>
          <a:p/>
        </p:txBody>
      </p:sp>
      <p:pic>
        <p:nvPicPr>
          <p:cNvPr id="1228" name="Google Shape;1228;p138"/>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229" name="Google Shape;1229;p13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540">
          <p15:clr>
            <a:srgbClr val="FA7B17"/>
          </p15:clr>
        </p15:guide>
        <p15:guide id="2" orient="horz" pos="719">
          <p15:clr>
            <a:srgbClr val="FA7B17"/>
          </p15:clr>
        </p15:guide>
        <p15:guide id="3" orient="horz" pos="899">
          <p15:clr>
            <a:srgbClr val="FA7B17"/>
          </p15:clr>
        </p15:guide>
        <p15:guide id="4" orient="horz" pos="1080">
          <p15:clr>
            <a:srgbClr val="FA7B17"/>
          </p15:clr>
        </p15:guide>
      </p15:sldGuideLst>
    </p:ext>
  </p:extLst>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Black">
  <p:cSld name="TITLE_8_2_1_1">
    <p:bg>
      <p:bgPr>
        <a:solidFill>
          <a:schemeClr val="accent1"/>
        </a:solidFill>
      </p:bgPr>
    </p:bg>
    <p:spTree>
      <p:nvGrpSpPr>
        <p:cNvPr id="1230" name="Shape 1230"/>
        <p:cNvGrpSpPr/>
        <p:nvPr/>
      </p:nvGrpSpPr>
      <p:grpSpPr>
        <a:xfrm>
          <a:off x="0" y="0"/>
          <a:ext cx="0" cy="0"/>
          <a:chOff x="0" y="0"/>
          <a:chExt cx="0" cy="0"/>
        </a:xfrm>
      </p:grpSpPr>
      <p:pic>
        <p:nvPicPr>
          <p:cNvPr id="1231" name="Google Shape;1231;p139"/>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1232" name="Google Shape;1232;p13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Blue">
  <p:cSld name="TITLE_8_2_1_1_1">
    <p:bg>
      <p:bgPr>
        <a:solidFill>
          <a:schemeClr val="accent2"/>
        </a:solidFill>
      </p:bgPr>
    </p:bg>
    <p:spTree>
      <p:nvGrpSpPr>
        <p:cNvPr id="1233" name="Shape 1233"/>
        <p:cNvGrpSpPr/>
        <p:nvPr/>
      </p:nvGrpSpPr>
      <p:grpSpPr>
        <a:xfrm>
          <a:off x="0" y="0"/>
          <a:ext cx="0" cy="0"/>
          <a:chOff x="0" y="0"/>
          <a:chExt cx="0" cy="0"/>
        </a:xfrm>
      </p:grpSpPr>
      <p:pic>
        <p:nvPicPr>
          <p:cNvPr id="1234" name="Google Shape;1234;p140"/>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1235" name="Google Shape;1235;p14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5"/>
                </a:solidFill>
                <a:latin typeface="JetBrains Mono"/>
                <a:ea typeface="JetBrains Mono"/>
                <a:cs typeface="JetBrains Mono"/>
                <a:sym typeface="JetBrains Mono"/>
              </a:defRPr>
            </a:lvl1pPr>
            <a:lvl2pPr lvl="1" rtl="0" algn="r">
              <a:buNone/>
              <a:defRPr sz="900">
                <a:solidFill>
                  <a:schemeClr val="accent5"/>
                </a:solidFill>
                <a:latin typeface="JetBrains Mono"/>
                <a:ea typeface="JetBrains Mono"/>
                <a:cs typeface="JetBrains Mono"/>
                <a:sym typeface="JetBrains Mono"/>
              </a:defRPr>
            </a:lvl2pPr>
            <a:lvl3pPr lvl="2" rtl="0" algn="r">
              <a:buNone/>
              <a:defRPr sz="900">
                <a:solidFill>
                  <a:schemeClr val="accent5"/>
                </a:solidFill>
                <a:latin typeface="JetBrains Mono"/>
                <a:ea typeface="JetBrains Mono"/>
                <a:cs typeface="JetBrains Mono"/>
                <a:sym typeface="JetBrains Mono"/>
              </a:defRPr>
            </a:lvl3pPr>
            <a:lvl4pPr lvl="3" rtl="0" algn="r">
              <a:buNone/>
              <a:defRPr sz="900">
                <a:solidFill>
                  <a:schemeClr val="accent5"/>
                </a:solidFill>
                <a:latin typeface="JetBrains Mono"/>
                <a:ea typeface="JetBrains Mono"/>
                <a:cs typeface="JetBrains Mono"/>
                <a:sym typeface="JetBrains Mono"/>
              </a:defRPr>
            </a:lvl4pPr>
            <a:lvl5pPr lvl="4" rtl="0" algn="r">
              <a:buNone/>
              <a:defRPr sz="900">
                <a:solidFill>
                  <a:schemeClr val="accent5"/>
                </a:solidFill>
                <a:latin typeface="JetBrains Mono"/>
                <a:ea typeface="JetBrains Mono"/>
                <a:cs typeface="JetBrains Mono"/>
                <a:sym typeface="JetBrains Mono"/>
              </a:defRPr>
            </a:lvl5pPr>
            <a:lvl6pPr lvl="5" rtl="0" algn="r">
              <a:buNone/>
              <a:defRPr sz="900">
                <a:solidFill>
                  <a:schemeClr val="accent5"/>
                </a:solidFill>
                <a:latin typeface="JetBrains Mono"/>
                <a:ea typeface="JetBrains Mono"/>
                <a:cs typeface="JetBrains Mono"/>
                <a:sym typeface="JetBrains Mono"/>
              </a:defRPr>
            </a:lvl6pPr>
            <a:lvl7pPr lvl="6" rtl="0" algn="r">
              <a:buNone/>
              <a:defRPr sz="900">
                <a:solidFill>
                  <a:schemeClr val="accent5"/>
                </a:solidFill>
                <a:latin typeface="JetBrains Mono"/>
                <a:ea typeface="JetBrains Mono"/>
                <a:cs typeface="JetBrains Mono"/>
                <a:sym typeface="JetBrains Mono"/>
              </a:defRPr>
            </a:lvl7pPr>
            <a:lvl8pPr lvl="7" rtl="0" algn="r">
              <a:buNone/>
              <a:defRPr sz="900">
                <a:solidFill>
                  <a:schemeClr val="accent5"/>
                </a:solidFill>
                <a:latin typeface="JetBrains Mono"/>
                <a:ea typeface="JetBrains Mono"/>
                <a:cs typeface="JetBrains Mono"/>
                <a:sym typeface="JetBrains Mono"/>
              </a:defRPr>
            </a:lvl8pPr>
            <a:lvl9pPr lvl="8" rtl="0" algn="r">
              <a:buNone/>
              <a:defRPr sz="900">
                <a:solidFill>
                  <a:schemeClr val="accent5"/>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p:cSld name="CUSTOM_2">
    <p:bg>
      <p:bgPr>
        <a:solidFill>
          <a:srgbClr val="000000">
            <a:alpha val="0"/>
          </a:srgbClr>
        </a:solidFill>
      </p:bgPr>
    </p:bg>
    <p:spTree>
      <p:nvGrpSpPr>
        <p:cNvPr id="1236" name="Shape 1236"/>
        <p:cNvGrpSpPr/>
        <p:nvPr/>
      </p:nvGrpSpPr>
      <p:grpSpPr>
        <a:xfrm>
          <a:off x="0" y="0"/>
          <a:ext cx="0" cy="0"/>
          <a:chOff x="0" y="0"/>
          <a:chExt cx="0" cy="0"/>
        </a:xfrm>
      </p:grpSpPr>
      <p:sp>
        <p:nvSpPr>
          <p:cNvPr id="1237" name="Google Shape;1237;p141"/>
          <p:cNvSpPr txBox="1"/>
          <p:nvPr>
            <p:ph type="title"/>
          </p:nvPr>
        </p:nvSpPr>
        <p:spPr>
          <a:xfrm>
            <a:off x="330268" y="342900"/>
            <a:ext cx="6400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238" name="Google Shape;1238;p141"/>
          <p:cNvSpPr txBox="1"/>
          <p:nvPr>
            <p:ph idx="1" type="subTitle"/>
          </p:nvPr>
        </p:nvSpPr>
        <p:spPr>
          <a:xfrm>
            <a:off x="330268" y="882084"/>
            <a:ext cx="6400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239" name="Google Shape;1239;p141"/>
          <p:cNvSpPr txBox="1"/>
          <p:nvPr>
            <p:ph idx="2" type="body"/>
          </p:nvPr>
        </p:nvSpPr>
        <p:spPr>
          <a:xfrm>
            <a:off x="330268" y="1404938"/>
            <a:ext cx="5486400" cy="2743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pic>
        <p:nvPicPr>
          <p:cNvPr id="1240" name="Google Shape;1240;p141"/>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241" name="Google Shape;1241;p14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2">
  <p:cSld name="CUSTOM_2_4">
    <p:bg>
      <p:bgPr>
        <a:solidFill>
          <a:srgbClr val="000000">
            <a:alpha val="0"/>
          </a:srgbClr>
        </a:solidFill>
      </p:bgPr>
    </p:bg>
    <p:spTree>
      <p:nvGrpSpPr>
        <p:cNvPr id="1242" name="Shape 1242"/>
        <p:cNvGrpSpPr/>
        <p:nvPr/>
      </p:nvGrpSpPr>
      <p:grpSpPr>
        <a:xfrm>
          <a:off x="0" y="0"/>
          <a:ext cx="0" cy="0"/>
          <a:chOff x="0" y="0"/>
          <a:chExt cx="0" cy="0"/>
        </a:xfrm>
      </p:grpSpPr>
      <p:sp>
        <p:nvSpPr>
          <p:cNvPr id="1243" name="Google Shape;1243;p142"/>
          <p:cNvSpPr/>
          <p:nvPr/>
        </p:nvSpPr>
        <p:spPr>
          <a:xfrm>
            <a:off x="0" y="0"/>
            <a:ext cx="9144000" cy="4663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4" name="Google Shape;1244;p142"/>
          <p:cNvSpPr/>
          <p:nvPr/>
        </p:nvSpPr>
        <p:spPr>
          <a:xfrm>
            <a:off x="465250" y="1684225"/>
            <a:ext cx="8802300" cy="360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5" name="Google Shape;1245;p142"/>
          <p:cNvSpPr txBox="1"/>
          <p:nvPr>
            <p:ph type="title"/>
          </p:nvPr>
        </p:nvSpPr>
        <p:spPr>
          <a:xfrm>
            <a:off x="330268" y="342900"/>
            <a:ext cx="31809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246" name="Google Shape;1246;p142"/>
          <p:cNvSpPr txBox="1"/>
          <p:nvPr>
            <p:ph idx="1" type="body"/>
          </p:nvPr>
        </p:nvSpPr>
        <p:spPr>
          <a:xfrm>
            <a:off x="494662" y="1936897"/>
            <a:ext cx="2120400" cy="2244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pic>
        <p:nvPicPr>
          <p:cNvPr id="1247" name="Google Shape;1247;p142"/>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248" name="Google Shape;1248;p14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
  <p:cSld name="CUSTOM_5">
    <p:bg>
      <p:bgPr>
        <a:solidFill>
          <a:schemeClr val="accent2"/>
        </a:solidFill>
      </p:bgPr>
    </p:bg>
    <p:spTree>
      <p:nvGrpSpPr>
        <p:cNvPr id="56" name="Shape 56"/>
        <p:cNvGrpSpPr/>
        <p:nvPr/>
      </p:nvGrpSpPr>
      <p:grpSpPr>
        <a:xfrm>
          <a:off x="0" y="0"/>
          <a:ext cx="0" cy="0"/>
          <a:chOff x="0" y="0"/>
          <a:chExt cx="0" cy="0"/>
        </a:xfrm>
      </p:grpSpPr>
      <p:sp>
        <p:nvSpPr>
          <p:cNvPr id="57" name="Google Shape;57;p16"/>
          <p:cNvSpPr txBox="1"/>
          <p:nvPr>
            <p:ph idx="1" type="subTitle"/>
          </p:nvPr>
        </p:nvSpPr>
        <p:spPr>
          <a:xfrm>
            <a:off x="329153" y="342900"/>
            <a:ext cx="2485800" cy="31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58" name="Google Shape;58;p16"/>
          <p:cNvSpPr txBox="1"/>
          <p:nvPr>
            <p:ph type="title"/>
          </p:nvPr>
        </p:nvSpPr>
        <p:spPr>
          <a:xfrm>
            <a:off x="329153" y="1457325"/>
            <a:ext cx="5364000" cy="22290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5400"/>
              <a:buFont typeface="DM Sans"/>
              <a:buNone/>
              <a:defRPr b="1" sz="5400">
                <a:solidFill>
                  <a:schemeClr val="lt1"/>
                </a:solidFill>
                <a:latin typeface="DM Sans"/>
                <a:ea typeface="DM Sans"/>
                <a:cs typeface="DM Sans"/>
                <a:sym typeface="DM Sans"/>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pic>
        <p:nvPicPr>
          <p:cNvPr id="59" name="Google Shape;59;p16"/>
          <p:cNvPicPr preferRelativeResize="0"/>
          <p:nvPr/>
        </p:nvPicPr>
        <p:blipFill>
          <a:blip r:embed="rId2">
            <a:alphaModFix/>
          </a:blip>
          <a:stretch>
            <a:fillRect/>
          </a:stretch>
        </p:blipFill>
        <p:spPr>
          <a:xfrm>
            <a:off x="272010" y="4449175"/>
            <a:ext cx="1146428" cy="408524"/>
          </a:xfrm>
          <a:prstGeom prst="rect">
            <a:avLst/>
          </a:prstGeom>
          <a:noFill/>
          <a:ln>
            <a:noFill/>
          </a:ln>
        </p:spPr>
      </p:pic>
      <p:sp>
        <p:nvSpPr>
          <p:cNvPr id="60" name="Google Shape;60;p16"/>
          <p:cNvSpPr txBox="1"/>
          <p:nvPr>
            <p:ph idx="2" type="subTitle"/>
          </p:nvPr>
        </p:nvSpPr>
        <p:spPr>
          <a:xfrm>
            <a:off x="6329115" y="342900"/>
            <a:ext cx="2485800" cy="311100"/>
          </a:xfrm>
          <a:prstGeom prst="rect">
            <a:avLst/>
          </a:prstGeom>
          <a:noFill/>
          <a:ln>
            <a:noFill/>
          </a:ln>
        </p:spPr>
        <p:txBody>
          <a:bodyPr anchorCtr="0" anchor="t" bIns="0" lIns="0" spcFirstLastPara="1" rIns="0" wrap="square" tIns="0">
            <a:noAutofit/>
          </a:bodyPr>
          <a:lstStyle>
            <a:lvl1pPr lvl="0"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1">
  <p:cSld name="CUSTOM_2_3">
    <p:bg>
      <p:bgPr>
        <a:solidFill>
          <a:srgbClr val="000000">
            <a:alpha val="0"/>
          </a:srgbClr>
        </a:solidFill>
      </p:bgPr>
    </p:bg>
    <p:spTree>
      <p:nvGrpSpPr>
        <p:cNvPr id="1249" name="Shape 1249"/>
        <p:cNvGrpSpPr/>
        <p:nvPr/>
      </p:nvGrpSpPr>
      <p:grpSpPr>
        <a:xfrm>
          <a:off x="0" y="0"/>
          <a:ext cx="0" cy="0"/>
          <a:chOff x="0" y="0"/>
          <a:chExt cx="0" cy="0"/>
        </a:xfrm>
      </p:grpSpPr>
      <p:sp>
        <p:nvSpPr>
          <p:cNvPr id="1250" name="Google Shape;1250;p143"/>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251" name="Google Shape;1251;p143"/>
          <p:cNvSpPr txBox="1"/>
          <p:nvPr>
            <p:ph idx="1" type="body"/>
          </p:nvPr>
        </p:nvSpPr>
        <p:spPr>
          <a:xfrm>
            <a:off x="329687" y="3037472"/>
            <a:ext cx="2120400" cy="2244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252" name="Google Shape;1252;p143"/>
          <p:cNvSpPr/>
          <p:nvPr/>
        </p:nvSpPr>
        <p:spPr>
          <a:xfrm>
            <a:off x="330268" y="2607422"/>
            <a:ext cx="8813700" cy="133500"/>
          </a:xfrm>
          <a:prstGeom prst="rect">
            <a:avLst/>
          </a:pr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pic>
        <p:nvPicPr>
          <p:cNvPr id="1253" name="Google Shape;1253;p143"/>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254" name="Google Shape;1254;p14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3">
  <p:cSld name="CUSTOM_2_3_1">
    <p:bg>
      <p:bgPr>
        <a:solidFill>
          <a:schemeClr val="accent4"/>
        </a:solidFill>
      </p:bgPr>
    </p:bg>
    <p:spTree>
      <p:nvGrpSpPr>
        <p:cNvPr id="1255" name="Shape 1255"/>
        <p:cNvGrpSpPr/>
        <p:nvPr/>
      </p:nvGrpSpPr>
      <p:grpSpPr>
        <a:xfrm>
          <a:off x="0" y="0"/>
          <a:ext cx="0" cy="0"/>
          <a:chOff x="0" y="0"/>
          <a:chExt cx="0" cy="0"/>
        </a:xfrm>
      </p:grpSpPr>
      <p:sp>
        <p:nvSpPr>
          <p:cNvPr id="1256" name="Google Shape;1256;p144"/>
          <p:cNvSpPr txBox="1"/>
          <p:nvPr>
            <p:ph type="title"/>
          </p:nvPr>
        </p:nvSpPr>
        <p:spPr>
          <a:xfrm>
            <a:off x="2467775" y="224200"/>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257" name="Google Shape;1257;p144"/>
          <p:cNvSpPr txBox="1"/>
          <p:nvPr>
            <p:ph idx="2" type="title"/>
          </p:nvPr>
        </p:nvSpPr>
        <p:spPr>
          <a:xfrm>
            <a:off x="2467775" y="551975"/>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258" name="Google Shape;1258;p144"/>
          <p:cNvSpPr txBox="1"/>
          <p:nvPr>
            <p:ph idx="3" type="title"/>
          </p:nvPr>
        </p:nvSpPr>
        <p:spPr>
          <a:xfrm>
            <a:off x="2467775" y="879738"/>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259" name="Google Shape;1259;p144"/>
          <p:cNvSpPr txBox="1"/>
          <p:nvPr>
            <p:ph idx="4" type="title"/>
          </p:nvPr>
        </p:nvSpPr>
        <p:spPr>
          <a:xfrm>
            <a:off x="2467775" y="1207500"/>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260" name="Google Shape;1260;p144"/>
          <p:cNvSpPr txBox="1"/>
          <p:nvPr>
            <p:ph idx="5" type="title"/>
          </p:nvPr>
        </p:nvSpPr>
        <p:spPr>
          <a:xfrm>
            <a:off x="2467775" y="1535275"/>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261" name="Google Shape;1261;p144"/>
          <p:cNvSpPr txBox="1"/>
          <p:nvPr>
            <p:ph idx="6" type="title"/>
          </p:nvPr>
        </p:nvSpPr>
        <p:spPr>
          <a:xfrm>
            <a:off x="2467775" y="1863038"/>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262" name="Google Shape;1262;p144"/>
          <p:cNvSpPr txBox="1"/>
          <p:nvPr>
            <p:ph idx="7" type="title"/>
          </p:nvPr>
        </p:nvSpPr>
        <p:spPr>
          <a:xfrm>
            <a:off x="2467775" y="2190800"/>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263" name="Google Shape;1263;p144"/>
          <p:cNvSpPr txBox="1"/>
          <p:nvPr>
            <p:ph idx="8" type="title"/>
          </p:nvPr>
        </p:nvSpPr>
        <p:spPr>
          <a:xfrm>
            <a:off x="2467775" y="2518575"/>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264" name="Google Shape;1264;p144"/>
          <p:cNvSpPr txBox="1"/>
          <p:nvPr>
            <p:ph idx="9" type="title"/>
          </p:nvPr>
        </p:nvSpPr>
        <p:spPr>
          <a:xfrm>
            <a:off x="2467775" y="2846338"/>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265" name="Google Shape;1265;p144"/>
          <p:cNvSpPr txBox="1"/>
          <p:nvPr>
            <p:ph idx="13" type="title"/>
          </p:nvPr>
        </p:nvSpPr>
        <p:spPr>
          <a:xfrm>
            <a:off x="2467775" y="3182513"/>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266" name="Google Shape;1266;p144"/>
          <p:cNvSpPr txBox="1"/>
          <p:nvPr>
            <p:ph idx="14" type="title"/>
          </p:nvPr>
        </p:nvSpPr>
        <p:spPr>
          <a:xfrm>
            <a:off x="2467775" y="3510288"/>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267" name="Google Shape;1267;p144"/>
          <p:cNvSpPr txBox="1"/>
          <p:nvPr>
            <p:ph idx="15" type="title"/>
          </p:nvPr>
        </p:nvSpPr>
        <p:spPr>
          <a:xfrm>
            <a:off x="2467775" y="3838050"/>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268" name="Google Shape;1268;p144"/>
          <p:cNvSpPr txBox="1"/>
          <p:nvPr>
            <p:ph idx="16" type="title"/>
          </p:nvPr>
        </p:nvSpPr>
        <p:spPr>
          <a:xfrm>
            <a:off x="2467775" y="4165800"/>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cxnSp>
        <p:nvCxnSpPr>
          <p:cNvPr id="1269" name="Google Shape;1269;p144"/>
          <p:cNvCxnSpPr/>
          <p:nvPr/>
        </p:nvCxnSpPr>
        <p:spPr>
          <a:xfrm>
            <a:off x="5390850" y="263244"/>
            <a:ext cx="0" cy="4895100"/>
          </a:xfrm>
          <a:prstGeom prst="straightConnector1">
            <a:avLst/>
          </a:prstGeom>
          <a:noFill/>
          <a:ln cap="flat" cmpd="sng" w="9525">
            <a:solidFill>
              <a:schemeClr val="accent2"/>
            </a:solidFill>
            <a:prstDash val="solid"/>
            <a:round/>
            <a:headEnd len="med" w="med" type="oval"/>
            <a:tailEnd len="med" w="med" type="none"/>
          </a:ln>
        </p:spPr>
      </p:cxnSp>
      <p:sp>
        <p:nvSpPr>
          <p:cNvPr id="1270" name="Google Shape;1270;p144"/>
          <p:cNvSpPr txBox="1"/>
          <p:nvPr>
            <p:ph idx="17" type="title"/>
          </p:nvPr>
        </p:nvSpPr>
        <p:spPr>
          <a:xfrm>
            <a:off x="5494825" y="224200"/>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271" name="Google Shape;1271;p144"/>
          <p:cNvSpPr txBox="1"/>
          <p:nvPr>
            <p:ph idx="18" type="title"/>
          </p:nvPr>
        </p:nvSpPr>
        <p:spPr>
          <a:xfrm>
            <a:off x="5494825" y="551975"/>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272" name="Google Shape;1272;p144"/>
          <p:cNvSpPr txBox="1"/>
          <p:nvPr>
            <p:ph idx="19" type="title"/>
          </p:nvPr>
        </p:nvSpPr>
        <p:spPr>
          <a:xfrm>
            <a:off x="5494825" y="879738"/>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273" name="Google Shape;1273;p144"/>
          <p:cNvSpPr txBox="1"/>
          <p:nvPr>
            <p:ph idx="20" type="title"/>
          </p:nvPr>
        </p:nvSpPr>
        <p:spPr>
          <a:xfrm>
            <a:off x="5494825" y="1207500"/>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274" name="Google Shape;1274;p144"/>
          <p:cNvSpPr txBox="1"/>
          <p:nvPr>
            <p:ph idx="21" type="title"/>
          </p:nvPr>
        </p:nvSpPr>
        <p:spPr>
          <a:xfrm>
            <a:off x="5494825" y="1535275"/>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275" name="Google Shape;1275;p144"/>
          <p:cNvSpPr txBox="1"/>
          <p:nvPr>
            <p:ph idx="22" type="title"/>
          </p:nvPr>
        </p:nvSpPr>
        <p:spPr>
          <a:xfrm>
            <a:off x="5494825" y="1863038"/>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276" name="Google Shape;1276;p144"/>
          <p:cNvSpPr txBox="1"/>
          <p:nvPr>
            <p:ph idx="23" type="title"/>
          </p:nvPr>
        </p:nvSpPr>
        <p:spPr>
          <a:xfrm>
            <a:off x="5494825" y="2190800"/>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277" name="Google Shape;1277;p144"/>
          <p:cNvSpPr txBox="1"/>
          <p:nvPr>
            <p:ph idx="24" type="title"/>
          </p:nvPr>
        </p:nvSpPr>
        <p:spPr>
          <a:xfrm>
            <a:off x="5494825" y="2518575"/>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278" name="Google Shape;1278;p144"/>
          <p:cNvSpPr txBox="1"/>
          <p:nvPr>
            <p:ph idx="25" type="title"/>
          </p:nvPr>
        </p:nvSpPr>
        <p:spPr>
          <a:xfrm>
            <a:off x="5494825" y="2846338"/>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279" name="Google Shape;1279;p144"/>
          <p:cNvSpPr txBox="1"/>
          <p:nvPr>
            <p:ph idx="26" type="title"/>
          </p:nvPr>
        </p:nvSpPr>
        <p:spPr>
          <a:xfrm>
            <a:off x="5494825" y="3182513"/>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280" name="Google Shape;1280;p144"/>
          <p:cNvSpPr txBox="1"/>
          <p:nvPr>
            <p:ph idx="27" type="title"/>
          </p:nvPr>
        </p:nvSpPr>
        <p:spPr>
          <a:xfrm>
            <a:off x="5494825" y="3510288"/>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281" name="Google Shape;1281;p144"/>
          <p:cNvSpPr txBox="1"/>
          <p:nvPr>
            <p:ph idx="28" type="title"/>
          </p:nvPr>
        </p:nvSpPr>
        <p:spPr>
          <a:xfrm>
            <a:off x="5494825" y="3838050"/>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282" name="Google Shape;1282;p144"/>
          <p:cNvSpPr txBox="1"/>
          <p:nvPr>
            <p:ph idx="29" type="title"/>
          </p:nvPr>
        </p:nvSpPr>
        <p:spPr>
          <a:xfrm>
            <a:off x="5494825" y="4165800"/>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pic>
        <p:nvPicPr>
          <p:cNvPr id="1283" name="Google Shape;1283;p144"/>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284" name="Google Shape;1284;p14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3 columns">
  <p:cSld name="CUSTOM_2_2">
    <p:spTree>
      <p:nvGrpSpPr>
        <p:cNvPr id="1285" name="Shape 1285"/>
        <p:cNvGrpSpPr/>
        <p:nvPr/>
      </p:nvGrpSpPr>
      <p:grpSpPr>
        <a:xfrm>
          <a:off x="0" y="0"/>
          <a:ext cx="0" cy="0"/>
          <a:chOff x="0" y="0"/>
          <a:chExt cx="0" cy="0"/>
        </a:xfrm>
      </p:grpSpPr>
      <p:sp>
        <p:nvSpPr>
          <p:cNvPr id="1286" name="Google Shape;1286;p145"/>
          <p:cNvSpPr/>
          <p:nvPr/>
        </p:nvSpPr>
        <p:spPr>
          <a:xfrm>
            <a:off x="330275" y="1595575"/>
            <a:ext cx="2546100" cy="2653800"/>
          </a:xfrm>
          <a:prstGeom prst="roundRect">
            <a:avLst>
              <a:gd fmla="val 2644"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1287" name="Google Shape;1287;p145"/>
          <p:cNvSpPr/>
          <p:nvPr/>
        </p:nvSpPr>
        <p:spPr>
          <a:xfrm>
            <a:off x="3207250" y="1595575"/>
            <a:ext cx="2546100" cy="2653800"/>
          </a:xfrm>
          <a:prstGeom prst="roundRect">
            <a:avLst>
              <a:gd fmla="val 2644"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1288" name="Google Shape;1288;p145"/>
          <p:cNvSpPr/>
          <p:nvPr/>
        </p:nvSpPr>
        <p:spPr>
          <a:xfrm>
            <a:off x="6084225" y="1595575"/>
            <a:ext cx="2546100" cy="2653800"/>
          </a:xfrm>
          <a:prstGeom prst="roundRect">
            <a:avLst>
              <a:gd fmla="val 2644"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1289" name="Google Shape;1289;p145"/>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290" name="Google Shape;1290;p145"/>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291" name="Google Shape;1291;p145"/>
          <p:cNvSpPr txBox="1"/>
          <p:nvPr>
            <p:ph idx="2" type="body"/>
          </p:nvPr>
        </p:nvSpPr>
        <p:spPr>
          <a:xfrm>
            <a:off x="495575" y="2023500"/>
            <a:ext cx="22155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292" name="Google Shape;1292;p145"/>
          <p:cNvSpPr txBox="1"/>
          <p:nvPr>
            <p:ph idx="3" type="body"/>
          </p:nvPr>
        </p:nvSpPr>
        <p:spPr>
          <a:xfrm>
            <a:off x="495575" y="1746350"/>
            <a:ext cx="22155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293" name="Google Shape;1293;p145"/>
          <p:cNvSpPr txBox="1"/>
          <p:nvPr>
            <p:ph idx="4" type="body"/>
          </p:nvPr>
        </p:nvSpPr>
        <p:spPr>
          <a:xfrm>
            <a:off x="3372550" y="2023500"/>
            <a:ext cx="22155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294" name="Google Shape;1294;p145"/>
          <p:cNvSpPr txBox="1"/>
          <p:nvPr>
            <p:ph idx="5" type="body"/>
          </p:nvPr>
        </p:nvSpPr>
        <p:spPr>
          <a:xfrm>
            <a:off x="3372550" y="1746350"/>
            <a:ext cx="22155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295" name="Google Shape;1295;p145"/>
          <p:cNvSpPr txBox="1"/>
          <p:nvPr>
            <p:ph idx="6" type="body"/>
          </p:nvPr>
        </p:nvSpPr>
        <p:spPr>
          <a:xfrm>
            <a:off x="6250450" y="2023500"/>
            <a:ext cx="22155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296" name="Google Shape;1296;p145"/>
          <p:cNvSpPr txBox="1"/>
          <p:nvPr>
            <p:ph idx="7" type="body"/>
          </p:nvPr>
        </p:nvSpPr>
        <p:spPr>
          <a:xfrm>
            <a:off x="6250450" y="1746350"/>
            <a:ext cx="22155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pic>
        <p:nvPicPr>
          <p:cNvPr id="1297" name="Google Shape;1297;p145"/>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298" name="Google Shape;1298;p14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4 columns ">
  <p:cSld name="CUSTOM_2_2_2">
    <p:spTree>
      <p:nvGrpSpPr>
        <p:cNvPr id="1299" name="Shape 1299"/>
        <p:cNvGrpSpPr/>
        <p:nvPr/>
      </p:nvGrpSpPr>
      <p:grpSpPr>
        <a:xfrm>
          <a:off x="0" y="0"/>
          <a:ext cx="0" cy="0"/>
          <a:chOff x="0" y="0"/>
          <a:chExt cx="0" cy="0"/>
        </a:xfrm>
      </p:grpSpPr>
      <p:sp>
        <p:nvSpPr>
          <p:cNvPr id="1300" name="Google Shape;1300;p146"/>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301" name="Google Shape;1301;p146"/>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302" name="Google Shape;1302;p146"/>
          <p:cNvSpPr/>
          <p:nvPr/>
        </p:nvSpPr>
        <p:spPr>
          <a:xfrm>
            <a:off x="330275" y="1589600"/>
            <a:ext cx="1903200" cy="265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1303" name="Google Shape;1303;p146"/>
          <p:cNvSpPr/>
          <p:nvPr/>
        </p:nvSpPr>
        <p:spPr>
          <a:xfrm>
            <a:off x="2524067" y="1589600"/>
            <a:ext cx="1903200" cy="265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1304" name="Google Shape;1304;p146"/>
          <p:cNvSpPr/>
          <p:nvPr/>
        </p:nvSpPr>
        <p:spPr>
          <a:xfrm>
            <a:off x="4717858" y="1589600"/>
            <a:ext cx="1903200" cy="265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1305" name="Google Shape;1305;p146"/>
          <p:cNvSpPr/>
          <p:nvPr/>
        </p:nvSpPr>
        <p:spPr>
          <a:xfrm>
            <a:off x="6911650" y="1589600"/>
            <a:ext cx="1903200" cy="265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1306" name="Google Shape;1306;p146"/>
          <p:cNvSpPr txBox="1"/>
          <p:nvPr>
            <p:ph idx="2" type="body"/>
          </p:nvPr>
        </p:nvSpPr>
        <p:spPr>
          <a:xfrm>
            <a:off x="456700" y="2023500"/>
            <a:ext cx="16548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307" name="Google Shape;1307;p146"/>
          <p:cNvSpPr txBox="1"/>
          <p:nvPr>
            <p:ph idx="3" type="body"/>
          </p:nvPr>
        </p:nvSpPr>
        <p:spPr>
          <a:xfrm>
            <a:off x="456700" y="1746350"/>
            <a:ext cx="16548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308" name="Google Shape;1308;p146"/>
          <p:cNvSpPr txBox="1"/>
          <p:nvPr>
            <p:ph idx="4" type="body"/>
          </p:nvPr>
        </p:nvSpPr>
        <p:spPr>
          <a:xfrm>
            <a:off x="2648263" y="2023500"/>
            <a:ext cx="16548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309" name="Google Shape;1309;p146"/>
          <p:cNvSpPr txBox="1"/>
          <p:nvPr>
            <p:ph idx="5" type="body"/>
          </p:nvPr>
        </p:nvSpPr>
        <p:spPr>
          <a:xfrm>
            <a:off x="2648263" y="1746350"/>
            <a:ext cx="16548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310" name="Google Shape;1310;p146"/>
          <p:cNvSpPr txBox="1"/>
          <p:nvPr>
            <p:ph idx="6" type="body"/>
          </p:nvPr>
        </p:nvSpPr>
        <p:spPr>
          <a:xfrm>
            <a:off x="4842050" y="2023500"/>
            <a:ext cx="16548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311" name="Google Shape;1311;p146"/>
          <p:cNvSpPr txBox="1"/>
          <p:nvPr>
            <p:ph idx="7" type="body"/>
          </p:nvPr>
        </p:nvSpPr>
        <p:spPr>
          <a:xfrm>
            <a:off x="4842050" y="1746350"/>
            <a:ext cx="16548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312" name="Google Shape;1312;p146"/>
          <p:cNvSpPr txBox="1"/>
          <p:nvPr>
            <p:ph idx="8" type="body"/>
          </p:nvPr>
        </p:nvSpPr>
        <p:spPr>
          <a:xfrm>
            <a:off x="7035825" y="2023500"/>
            <a:ext cx="16548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313" name="Google Shape;1313;p146"/>
          <p:cNvSpPr txBox="1"/>
          <p:nvPr>
            <p:ph idx="9" type="body"/>
          </p:nvPr>
        </p:nvSpPr>
        <p:spPr>
          <a:xfrm>
            <a:off x="7035825" y="1746350"/>
            <a:ext cx="16548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pic>
        <p:nvPicPr>
          <p:cNvPr id="1314" name="Google Shape;1314;p146"/>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315" name="Google Shape;1315;p14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4 columns  2">
  <p:cSld name="CUSTOM_2_2_2_1">
    <p:spTree>
      <p:nvGrpSpPr>
        <p:cNvPr id="1316" name="Shape 1316"/>
        <p:cNvGrpSpPr/>
        <p:nvPr/>
      </p:nvGrpSpPr>
      <p:grpSpPr>
        <a:xfrm>
          <a:off x="0" y="0"/>
          <a:ext cx="0" cy="0"/>
          <a:chOff x="0" y="0"/>
          <a:chExt cx="0" cy="0"/>
        </a:xfrm>
      </p:grpSpPr>
      <p:sp>
        <p:nvSpPr>
          <p:cNvPr id="1317" name="Google Shape;1317;p147"/>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318" name="Google Shape;1318;p147"/>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319" name="Google Shape;1319;p147"/>
          <p:cNvSpPr/>
          <p:nvPr/>
        </p:nvSpPr>
        <p:spPr>
          <a:xfrm>
            <a:off x="366351" y="1598050"/>
            <a:ext cx="3945000" cy="118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a:p>
        </p:txBody>
      </p:sp>
      <p:sp>
        <p:nvSpPr>
          <p:cNvPr id="1320" name="Google Shape;1320;p147"/>
          <p:cNvSpPr/>
          <p:nvPr/>
        </p:nvSpPr>
        <p:spPr>
          <a:xfrm>
            <a:off x="4589234" y="1598050"/>
            <a:ext cx="3945000" cy="118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a:p>
        </p:txBody>
      </p:sp>
      <p:sp>
        <p:nvSpPr>
          <p:cNvPr id="1321" name="Google Shape;1321;p147"/>
          <p:cNvSpPr/>
          <p:nvPr/>
        </p:nvSpPr>
        <p:spPr>
          <a:xfrm>
            <a:off x="366351" y="3059600"/>
            <a:ext cx="3945000" cy="118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a:p>
        </p:txBody>
      </p:sp>
      <p:sp>
        <p:nvSpPr>
          <p:cNvPr id="1322" name="Google Shape;1322;p147"/>
          <p:cNvSpPr/>
          <p:nvPr/>
        </p:nvSpPr>
        <p:spPr>
          <a:xfrm>
            <a:off x="4589234" y="3059600"/>
            <a:ext cx="3945000" cy="118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a:p>
        </p:txBody>
      </p:sp>
      <p:sp>
        <p:nvSpPr>
          <p:cNvPr id="1323" name="Google Shape;1323;p147"/>
          <p:cNvSpPr txBox="1"/>
          <p:nvPr>
            <p:ph idx="2" type="body"/>
          </p:nvPr>
        </p:nvSpPr>
        <p:spPr>
          <a:xfrm>
            <a:off x="518750" y="2011338"/>
            <a:ext cx="3486600" cy="574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324" name="Google Shape;1324;p147"/>
          <p:cNvSpPr txBox="1"/>
          <p:nvPr>
            <p:ph idx="3" type="body"/>
          </p:nvPr>
        </p:nvSpPr>
        <p:spPr>
          <a:xfrm>
            <a:off x="518750" y="1724750"/>
            <a:ext cx="3486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325" name="Google Shape;1325;p147"/>
          <p:cNvSpPr txBox="1"/>
          <p:nvPr>
            <p:ph idx="4" type="body"/>
          </p:nvPr>
        </p:nvSpPr>
        <p:spPr>
          <a:xfrm>
            <a:off x="4717988" y="2011338"/>
            <a:ext cx="3486600" cy="574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326" name="Google Shape;1326;p147"/>
          <p:cNvSpPr txBox="1"/>
          <p:nvPr>
            <p:ph idx="5" type="body"/>
          </p:nvPr>
        </p:nvSpPr>
        <p:spPr>
          <a:xfrm>
            <a:off x="4717988" y="1724750"/>
            <a:ext cx="3486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327" name="Google Shape;1327;p147"/>
          <p:cNvSpPr txBox="1"/>
          <p:nvPr>
            <p:ph idx="6" type="body"/>
          </p:nvPr>
        </p:nvSpPr>
        <p:spPr>
          <a:xfrm>
            <a:off x="4717988" y="3469588"/>
            <a:ext cx="3486600" cy="574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328" name="Google Shape;1328;p147"/>
          <p:cNvSpPr txBox="1"/>
          <p:nvPr>
            <p:ph idx="7" type="body"/>
          </p:nvPr>
        </p:nvSpPr>
        <p:spPr>
          <a:xfrm>
            <a:off x="4717988" y="3183000"/>
            <a:ext cx="3486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329" name="Google Shape;1329;p147"/>
          <p:cNvSpPr txBox="1"/>
          <p:nvPr>
            <p:ph idx="8" type="body"/>
          </p:nvPr>
        </p:nvSpPr>
        <p:spPr>
          <a:xfrm>
            <a:off x="518750" y="3469588"/>
            <a:ext cx="3486600" cy="574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330" name="Google Shape;1330;p147"/>
          <p:cNvSpPr txBox="1"/>
          <p:nvPr>
            <p:ph idx="9" type="body"/>
          </p:nvPr>
        </p:nvSpPr>
        <p:spPr>
          <a:xfrm>
            <a:off x="518750" y="3183000"/>
            <a:ext cx="3486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pic>
        <p:nvPicPr>
          <p:cNvPr id="1331" name="Google Shape;1331;p147"/>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332" name="Google Shape;1332;p14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2 columns">
  <p:cSld name="CUSTOM_2_2_1">
    <p:spTree>
      <p:nvGrpSpPr>
        <p:cNvPr id="1333" name="Shape 1333"/>
        <p:cNvGrpSpPr/>
        <p:nvPr/>
      </p:nvGrpSpPr>
      <p:grpSpPr>
        <a:xfrm>
          <a:off x="0" y="0"/>
          <a:ext cx="0" cy="0"/>
          <a:chOff x="0" y="0"/>
          <a:chExt cx="0" cy="0"/>
        </a:xfrm>
      </p:grpSpPr>
      <p:sp>
        <p:nvSpPr>
          <p:cNvPr id="1334" name="Google Shape;1334;p148"/>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335" name="Google Shape;1335;p148"/>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336" name="Google Shape;1336;p148"/>
          <p:cNvSpPr/>
          <p:nvPr/>
        </p:nvSpPr>
        <p:spPr>
          <a:xfrm>
            <a:off x="330275" y="2018775"/>
            <a:ext cx="4005000" cy="1444500"/>
          </a:xfrm>
          <a:prstGeom prst="roundRect">
            <a:avLst>
              <a:gd fmla="val 3591"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sz="1100">
              <a:solidFill>
                <a:schemeClr val="lt2"/>
              </a:solidFill>
              <a:latin typeface="Inter"/>
              <a:ea typeface="Inter"/>
              <a:cs typeface="Inter"/>
              <a:sym typeface="Inter"/>
            </a:endParaRPr>
          </a:p>
        </p:txBody>
      </p:sp>
      <p:sp>
        <p:nvSpPr>
          <p:cNvPr id="1337" name="Google Shape;1337;p148"/>
          <p:cNvSpPr/>
          <p:nvPr/>
        </p:nvSpPr>
        <p:spPr>
          <a:xfrm>
            <a:off x="4690875" y="2018775"/>
            <a:ext cx="4005000" cy="1444500"/>
          </a:xfrm>
          <a:prstGeom prst="roundRect">
            <a:avLst>
              <a:gd fmla="val 3591"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sz="1100">
              <a:solidFill>
                <a:schemeClr val="lt2"/>
              </a:solidFill>
              <a:latin typeface="Inter"/>
              <a:ea typeface="Inter"/>
              <a:cs typeface="Inter"/>
              <a:sym typeface="Inter"/>
            </a:endParaRPr>
          </a:p>
        </p:txBody>
      </p:sp>
      <p:sp>
        <p:nvSpPr>
          <p:cNvPr id="1338" name="Google Shape;1338;p148"/>
          <p:cNvSpPr txBox="1"/>
          <p:nvPr>
            <p:ph idx="2" type="body"/>
          </p:nvPr>
        </p:nvSpPr>
        <p:spPr>
          <a:xfrm>
            <a:off x="494650" y="2478577"/>
            <a:ext cx="3705600" cy="7746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339" name="Google Shape;1339;p148"/>
          <p:cNvSpPr txBox="1"/>
          <p:nvPr>
            <p:ph idx="3" type="body"/>
          </p:nvPr>
        </p:nvSpPr>
        <p:spPr>
          <a:xfrm>
            <a:off x="494650" y="2191975"/>
            <a:ext cx="3705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340" name="Google Shape;1340;p148"/>
          <p:cNvSpPr txBox="1"/>
          <p:nvPr>
            <p:ph idx="4" type="body"/>
          </p:nvPr>
        </p:nvSpPr>
        <p:spPr>
          <a:xfrm>
            <a:off x="4840575" y="2478577"/>
            <a:ext cx="3705600" cy="7746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341" name="Google Shape;1341;p148"/>
          <p:cNvSpPr txBox="1"/>
          <p:nvPr>
            <p:ph idx="5" type="body"/>
          </p:nvPr>
        </p:nvSpPr>
        <p:spPr>
          <a:xfrm>
            <a:off x="4840575" y="2191975"/>
            <a:ext cx="3705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pic>
        <p:nvPicPr>
          <p:cNvPr id="1342" name="Google Shape;1342;p148"/>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343" name="Google Shape;1343;p14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6">
  <p:cSld name="CUSTOM_15">
    <p:spTree>
      <p:nvGrpSpPr>
        <p:cNvPr id="1344" name="Shape 1344"/>
        <p:cNvGrpSpPr/>
        <p:nvPr/>
      </p:nvGrpSpPr>
      <p:grpSpPr>
        <a:xfrm>
          <a:off x="0" y="0"/>
          <a:ext cx="0" cy="0"/>
          <a:chOff x="0" y="0"/>
          <a:chExt cx="0" cy="0"/>
        </a:xfrm>
      </p:grpSpPr>
      <p:pic>
        <p:nvPicPr>
          <p:cNvPr id="1345" name="Google Shape;1345;p149"/>
          <p:cNvPicPr preferRelativeResize="0"/>
          <p:nvPr/>
        </p:nvPicPr>
        <p:blipFill>
          <a:blip r:embed="rId2">
            <a:alphaModFix/>
          </a:blip>
          <a:stretch>
            <a:fillRect/>
          </a:stretch>
        </p:blipFill>
        <p:spPr>
          <a:xfrm>
            <a:off x="-2400" y="0"/>
            <a:ext cx="9148801" cy="5143500"/>
          </a:xfrm>
          <a:prstGeom prst="rect">
            <a:avLst/>
          </a:prstGeom>
          <a:noFill/>
          <a:ln>
            <a:noFill/>
          </a:ln>
        </p:spPr>
      </p:pic>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CUSTOM_10">
    <p:bg>
      <p:bgPr>
        <a:solidFill>
          <a:schemeClr val="accent4"/>
        </a:solidFill>
      </p:bgPr>
    </p:bg>
    <p:spTree>
      <p:nvGrpSpPr>
        <p:cNvPr id="1346" name="Shape 1346"/>
        <p:cNvGrpSpPr/>
        <p:nvPr/>
      </p:nvGrpSpPr>
      <p:grpSpPr>
        <a:xfrm>
          <a:off x="0" y="0"/>
          <a:ext cx="0" cy="0"/>
          <a:chOff x="0" y="0"/>
          <a:chExt cx="0" cy="0"/>
        </a:xfrm>
      </p:grpSpPr>
      <p:sp>
        <p:nvSpPr>
          <p:cNvPr id="1347" name="Google Shape;1347;p150"/>
          <p:cNvSpPr/>
          <p:nvPr/>
        </p:nvSpPr>
        <p:spPr>
          <a:xfrm>
            <a:off x="0" y="4720625"/>
            <a:ext cx="9144000" cy="423000"/>
          </a:xfrm>
          <a:prstGeom prst="rect">
            <a:avLst/>
          </a:prstGeom>
          <a:solidFill>
            <a:srgbClr val="00152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48" name="Google Shape;1348;p150"/>
          <p:cNvPicPr preferRelativeResize="0"/>
          <p:nvPr/>
        </p:nvPicPr>
        <p:blipFill>
          <a:blip r:embed="rId2">
            <a:alphaModFix/>
          </a:blip>
          <a:stretch>
            <a:fillRect/>
          </a:stretch>
        </p:blipFill>
        <p:spPr>
          <a:xfrm>
            <a:off x="375675" y="4827450"/>
            <a:ext cx="680826" cy="209350"/>
          </a:xfrm>
          <a:prstGeom prst="rect">
            <a:avLst/>
          </a:prstGeom>
          <a:noFill/>
          <a:ln>
            <a:noFill/>
          </a:ln>
        </p:spPr>
      </p:pic>
      <p:pic>
        <p:nvPicPr>
          <p:cNvPr id="1349" name="Google Shape;1349;p150"/>
          <p:cNvPicPr preferRelativeResize="0"/>
          <p:nvPr/>
        </p:nvPicPr>
        <p:blipFill>
          <a:blip r:embed="rId3">
            <a:alphaModFix/>
          </a:blip>
          <a:stretch>
            <a:fillRect/>
          </a:stretch>
        </p:blipFill>
        <p:spPr>
          <a:xfrm>
            <a:off x="2889175" y="847725"/>
            <a:ext cx="5694100" cy="2984826"/>
          </a:xfrm>
          <a:prstGeom prst="rect">
            <a:avLst/>
          </a:prstGeom>
          <a:noFill/>
          <a:ln>
            <a:noFill/>
          </a:ln>
        </p:spPr>
      </p:pic>
      <p:sp>
        <p:nvSpPr>
          <p:cNvPr id="1350" name="Google Shape;1350;p150"/>
          <p:cNvSpPr txBox="1"/>
          <p:nvPr>
            <p:ph type="title"/>
          </p:nvPr>
        </p:nvSpPr>
        <p:spPr>
          <a:xfrm>
            <a:off x="419275" y="883450"/>
            <a:ext cx="2201100" cy="3099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Font typeface="Inter"/>
              <a:buNone/>
              <a:defRPr b="1">
                <a:latin typeface="Inter"/>
                <a:ea typeface="Inter"/>
                <a:cs typeface="Inter"/>
                <a:sym typeface="Inter"/>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351" name="Google Shape;1351;p150"/>
          <p:cNvSpPr txBox="1"/>
          <p:nvPr>
            <p:ph idx="2" type="title"/>
          </p:nvPr>
        </p:nvSpPr>
        <p:spPr>
          <a:xfrm>
            <a:off x="2904925" y="4774025"/>
            <a:ext cx="3339300" cy="316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7">
  <p:cSld name="CUSTOM_16">
    <p:bg>
      <p:bgPr>
        <a:solidFill>
          <a:schemeClr val="accent1"/>
        </a:solidFill>
      </p:bgPr>
    </p:bg>
    <p:spTree>
      <p:nvGrpSpPr>
        <p:cNvPr id="1352" name="Shape 1352"/>
        <p:cNvGrpSpPr/>
        <p:nvPr/>
      </p:nvGrpSpPr>
      <p:grpSpPr>
        <a:xfrm>
          <a:off x="0" y="0"/>
          <a:ext cx="0" cy="0"/>
          <a:chOff x="0" y="0"/>
          <a:chExt cx="0" cy="0"/>
        </a:xfrm>
      </p:grpSpPr>
      <p:pic>
        <p:nvPicPr>
          <p:cNvPr id="1353" name="Google Shape;1353;p151"/>
          <p:cNvPicPr preferRelativeResize="0"/>
          <p:nvPr/>
        </p:nvPicPr>
        <p:blipFill rotWithShape="1">
          <a:blip r:embed="rId2">
            <a:alphaModFix amt="33000"/>
          </a:blip>
          <a:srcRect b="11182" l="0" r="0" t="33073"/>
          <a:stretch/>
        </p:blipFill>
        <p:spPr>
          <a:xfrm>
            <a:off x="0" y="1701125"/>
            <a:ext cx="9147849" cy="2867324"/>
          </a:xfrm>
          <a:prstGeom prst="rect">
            <a:avLst/>
          </a:prstGeom>
          <a:noFill/>
          <a:ln>
            <a:noFill/>
          </a:ln>
        </p:spPr>
      </p:pic>
      <p:pic>
        <p:nvPicPr>
          <p:cNvPr id="1354" name="Google Shape;1354;p151"/>
          <p:cNvPicPr preferRelativeResize="0"/>
          <p:nvPr/>
        </p:nvPicPr>
        <p:blipFill>
          <a:blip r:embed="rId3">
            <a:alphaModFix/>
          </a:blip>
          <a:stretch>
            <a:fillRect/>
          </a:stretch>
        </p:blipFill>
        <p:spPr>
          <a:xfrm>
            <a:off x="315352" y="4786288"/>
            <a:ext cx="141525" cy="197391"/>
          </a:xfrm>
          <a:prstGeom prst="rect">
            <a:avLst/>
          </a:prstGeom>
          <a:noFill/>
          <a:ln>
            <a:noFill/>
          </a:ln>
        </p:spPr>
      </p:pic>
      <p:sp>
        <p:nvSpPr>
          <p:cNvPr id="1355" name="Google Shape;1355;p15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356" name="Google Shape;1356;p151"/>
          <p:cNvSpPr txBox="1"/>
          <p:nvPr>
            <p:ph type="title"/>
          </p:nvPr>
        </p:nvSpPr>
        <p:spPr>
          <a:xfrm>
            <a:off x="1101325" y="342900"/>
            <a:ext cx="6794100" cy="1346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1pPr>
            <a:lvl2pPr lvl="1"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2pPr>
            <a:lvl3pPr lvl="2"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3pPr>
            <a:lvl4pPr lvl="3"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4pPr>
            <a:lvl5pPr lvl="4"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5pPr>
            <a:lvl6pPr lvl="5"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6pPr>
            <a:lvl7pPr lvl="6"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7pPr>
            <a:lvl8pPr lvl="7"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8pPr>
            <a:lvl9pPr lvl="8"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9">
    <p:bg>
      <p:bgPr>
        <a:solidFill>
          <a:schemeClr val="accent1"/>
        </a:solidFill>
      </p:bgPr>
    </p:bg>
    <p:spTree>
      <p:nvGrpSpPr>
        <p:cNvPr id="1357" name="Shape 1357"/>
        <p:cNvGrpSpPr/>
        <p:nvPr/>
      </p:nvGrpSpPr>
      <p:grpSpPr>
        <a:xfrm>
          <a:off x="0" y="0"/>
          <a:ext cx="0" cy="0"/>
          <a:chOff x="0" y="0"/>
          <a:chExt cx="0" cy="0"/>
        </a:xfrm>
      </p:grpSpPr>
      <p:pic>
        <p:nvPicPr>
          <p:cNvPr id="1358" name="Google Shape;1358;p152"/>
          <p:cNvPicPr preferRelativeResize="0"/>
          <p:nvPr/>
        </p:nvPicPr>
        <p:blipFill rotWithShape="1">
          <a:blip r:embed="rId2">
            <a:alphaModFix amt="33000"/>
          </a:blip>
          <a:srcRect b="11182" l="0" r="0" t="0"/>
          <a:stretch/>
        </p:blipFill>
        <p:spPr>
          <a:xfrm>
            <a:off x="0" y="0"/>
            <a:ext cx="9147849" cy="4568450"/>
          </a:xfrm>
          <a:prstGeom prst="rect">
            <a:avLst/>
          </a:prstGeom>
          <a:noFill/>
          <a:ln>
            <a:noFill/>
          </a:ln>
        </p:spPr>
      </p:pic>
      <p:sp>
        <p:nvSpPr>
          <p:cNvPr id="1359" name="Google Shape;1359;p152"/>
          <p:cNvSpPr/>
          <p:nvPr/>
        </p:nvSpPr>
        <p:spPr>
          <a:xfrm>
            <a:off x="664200" y="1255200"/>
            <a:ext cx="2500800" cy="13167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52"/>
          <p:cNvSpPr/>
          <p:nvPr/>
        </p:nvSpPr>
        <p:spPr>
          <a:xfrm>
            <a:off x="3369913" y="1255200"/>
            <a:ext cx="2500800" cy="13167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52"/>
          <p:cNvSpPr/>
          <p:nvPr/>
        </p:nvSpPr>
        <p:spPr>
          <a:xfrm>
            <a:off x="6075638" y="1255200"/>
            <a:ext cx="2500800" cy="13167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52"/>
          <p:cNvSpPr/>
          <p:nvPr/>
        </p:nvSpPr>
        <p:spPr>
          <a:xfrm>
            <a:off x="1970988" y="2818500"/>
            <a:ext cx="2500800" cy="13167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52"/>
          <p:cNvSpPr/>
          <p:nvPr/>
        </p:nvSpPr>
        <p:spPr>
          <a:xfrm>
            <a:off x="4676688" y="2818500"/>
            <a:ext cx="2500800" cy="13167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52"/>
          <p:cNvSpPr txBox="1"/>
          <p:nvPr>
            <p:ph type="title"/>
          </p:nvPr>
        </p:nvSpPr>
        <p:spPr>
          <a:xfrm>
            <a:off x="1952518" y="342900"/>
            <a:ext cx="5242800" cy="5592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1pPr>
            <a:lvl2pPr lvl="1"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2pPr>
            <a:lvl3pPr lvl="2"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3pPr>
            <a:lvl4pPr lvl="3"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4pPr>
            <a:lvl5pPr lvl="4"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5pPr>
            <a:lvl6pPr lvl="5"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6pPr>
            <a:lvl7pPr lvl="6"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7pPr>
            <a:lvl8pPr lvl="7"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8pPr>
            <a:lvl9pPr lvl="8"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9pPr>
          </a:lstStyle>
          <a:p/>
        </p:txBody>
      </p:sp>
      <p:sp>
        <p:nvSpPr>
          <p:cNvPr id="1365" name="Google Shape;1365;p152"/>
          <p:cNvSpPr txBox="1"/>
          <p:nvPr>
            <p:ph idx="1" type="subTitle"/>
          </p:nvPr>
        </p:nvSpPr>
        <p:spPr>
          <a:xfrm>
            <a:off x="798625" y="1983075"/>
            <a:ext cx="2226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1pPr>
            <a:lvl2pPr lvl="1"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2pPr>
            <a:lvl3pPr lvl="2"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3pPr>
            <a:lvl4pPr lvl="3"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4pPr>
            <a:lvl5pPr lvl="4"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5pPr>
            <a:lvl6pPr lvl="5"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6pPr>
            <a:lvl7pPr lvl="6"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7pPr>
            <a:lvl8pPr lvl="7"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8pPr>
            <a:lvl9pPr lvl="8"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9pPr>
          </a:lstStyle>
          <a:p/>
        </p:txBody>
      </p:sp>
      <p:sp>
        <p:nvSpPr>
          <p:cNvPr id="1366" name="Google Shape;1366;p152"/>
          <p:cNvSpPr txBox="1"/>
          <p:nvPr>
            <p:ph idx="2" type="title"/>
          </p:nvPr>
        </p:nvSpPr>
        <p:spPr>
          <a:xfrm>
            <a:off x="798625" y="1444425"/>
            <a:ext cx="2226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3000"/>
              <a:buFont typeface="JetBrains Mono"/>
              <a:buNone/>
              <a:defRPr b="1" sz="30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9pPr>
          </a:lstStyle>
          <a:p/>
        </p:txBody>
      </p:sp>
      <p:sp>
        <p:nvSpPr>
          <p:cNvPr id="1367" name="Google Shape;1367;p152"/>
          <p:cNvSpPr txBox="1"/>
          <p:nvPr>
            <p:ph idx="3" type="subTitle"/>
          </p:nvPr>
        </p:nvSpPr>
        <p:spPr>
          <a:xfrm>
            <a:off x="3507325" y="1983075"/>
            <a:ext cx="2226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1pPr>
            <a:lvl2pPr lvl="1"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2pPr>
            <a:lvl3pPr lvl="2"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3pPr>
            <a:lvl4pPr lvl="3"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4pPr>
            <a:lvl5pPr lvl="4"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5pPr>
            <a:lvl6pPr lvl="5"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6pPr>
            <a:lvl7pPr lvl="6"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7pPr>
            <a:lvl8pPr lvl="7"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8pPr>
            <a:lvl9pPr lvl="8"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9pPr>
          </a:lstStyle>
          <a:p/>
        </p:txBody>
      </p:sp>
      <p:sp>
        <p:nvSpPr>
          <p:cNvPr id="1368" name="Google Shape;1368;p152"/>
          <p:cNvSpPr txBox="1"/>
          <p:nvPr>
            <p:ph idx="4" type="title"/>
          </p:nvPr>
        </p:nvSpPr>
        <p:spPr>
          <a:xfrm>
            <a:off x="3507325" y="1444425"/>
            <a:ext cx="2226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3000"/>
              <a:buFont typeface="JetBrains Mono"/>
              <a:buNone/>
              <a:defRPr b="1" sz="30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9pPr>
          </a:lstStyle>
          <a:p/>
        </p:txBody>
      </p:sp>
      <p:sp>
        <p:nvSpPr>
          <p:cNvPr id="1369" name="Google Shape;1369;p152"/>
          <p:cNvSpPr txBox="1"/>
          <p:nvPr>
            <p:ph idx="5" type="subTitle"/>
          </p:nvPr>
        </p:nvSpPr>
        <p:spPr>
          <a:xfrm>
            <a:off x="6216025" y="1983075"/>
            <a:ext cx="2226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1pPr>
            <a:lvl2pPr lvl="1"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2pPr>
            <a:lvl3pPr lvl="2"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3pPr>
            <a:lvl4pPr lvl="3"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4pPr>
            <a:lvl5pPr lvl="4"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5pPr>
            <a:lvl6pPr lvl="5"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6pPr>
            <a:lvl7pPr lvl="6"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7pPr>
            <a:lvl8pPr lvl="7"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8pPr>
            <a:lvl9pPr lvl="8"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9pPr>
          </a:lstStyle>
          <a:p/>
        </p:txBody>
      </p:sp>
      <p:sp>
        <p:nvSpPr>
          <p:cNvPr id="1370" name="Google Shape;1370;p152"/>
          <p:cNvSpPr txBox="1"/>
          <p:nvPr>
            <p:ph idx="6" type="title"/>
          </p:nvPr>
        </p:nvSpPr>
        <p:spPr>
          <a:xfrm>
            <a:off x="6216025" y="1444425"/>
            <a:ext cx="2226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3000"/>
              <a:buFont typeface="JetBrains Mono"/>
              <a:buNone/>
              <a:defRPr b="1" sz="30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9pPr>
          </a:lstStyle>
          <a:p/>
        </p:txBody>
      </p:sp>
      <p:sp>
        <p:nvSpPr>
          <p:cNvPr id="1371" name="Google Shape;1371;p152"/>
          <p:cNvSpPr txBox="1"/>
          <p:nvPr>
            <p:ph idx="7" type="subTitle"/>
          </p:nvPr>
        </p:nvSpPr>
        <p:spPr>
          <a:xfrm>
            <a:off x="2108400" y="3546375"/>
            <a:ext cx="2226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1pPr>
            <a:lvl2pPr lvl="1"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2pPr>
            <a:lvl3pPr lvl="2"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3pPr>
            <a:lvl4pPr lvl="3"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4pPr>
            <a:lvl5pPr lvl="4"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5pPr>
            <a:lvl6pPr lvl="5"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6pPr>
            <a:lvl7pPr lvl="6"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7pPr>
            <a:lvl8pPr lvl="7"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8pPr>
            <a:lvl9pPr lvl="8"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9pPr>
          </a:lstStyle>
          <a:p/>
        </p:txBody>
      </p:sp>
      <p:sp>
        <p:nvSpPr>
          <p:cNvPr id="1372" name="Google Shape;1372;p152"/>
          <p:cNvSpPr txBox="1"/>
          <p:nvPr>
            <p:ph idx="8" type="title"/>
          </p:nvPr>
        </p:nvSpPr>
        <p:spPr>
          <a:xfrm>
            <a:off x="2108400" y="3007725"/>
            <a:ext cx="2226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3000"/>
              <a:buFont typeface="JetBrains Mono"/>
              <a:buNone/>
              <a:defRPr b="1" sz="30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9pPr>
          </a:lstStyle>
          <a:p/>
        </p:txBody>
      </p:sp>
      <p:sp>
        <p:nvSpPr>
          <p:cNvPr id="1373" name="Google Shape;1373;p152"/>
          <p:cNvSpPr txBox="1"/>
          <p:nvPr>
            <p:ph idx="9" type="subTitle"/>
          </p:nvPr>
        </p:nvSpPr>
        <p:spPr>
          <a:xfrm>
            <a:off x="4814100" y="3546375"/>
            <a:ext cx="2226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1pPr>
            <a:lvl2pPr lvl="1"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2pPr>
            <a:lvl3pPr lvl="2"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3pPr>
            <a:lvl4pPr lvl="3"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4pPr>
            <a:lvl5pPr lvl="4"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5pPr>
            <a:lvl6pPr lvl="5"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6pPr>
            <a:lvl7pPr lvl="6"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7pPr>
            <a:lvl8pPr lvl="7"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8pPr>
            <a:lvl9pPr lvl="8"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9pPr>
          </a:lstStyle>
          <a:p/>
        </p:txBody>
      </p:sp>
      <p:sp>
        <p:nvSpPr>
          <p:cNvPr id="1374" name="Google Shape;1374;p152"/>
          <p:cNvSpPr txBox="1"/>
          <p:nvPr>
            <p:ph idx="13" type="title"/>
          </p:nvPr>
        </p:nvSpPr>
        <p:spPr>
          <a:xfrm>
            <a:off x="4814100" y="3007725"/>
            <a:ext cx="2226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3000"/>
              <a:buFont typeface="JetBrains Mono"/>
              <a:buNone/>
              <a:defRPr b="1" sz="30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9pPr>
          </a:lstStyle>
          <a:p/>
        </p:txBody>
      </p:sp>
      <p:pic>
        <p:nvPicPr>
          <p:cNvPr id="1375" name="Google Shape;1375;p152"/>
          <p:cNvPicPr preferRelativeResize="0"/>
          <p:nvPr/>
        </p:nvPicPr>
        <p:blipFill>
          <a:blip r:embed="rId3">
            <a:alphaModFix/>
          </a:blip>
          <a:stretch>
            <a:fillRect/>
          </a:stretch>
        </p:blipFill>
        <p:spPr>
          <a:xfrm>
            <a:off x="315352" y="4786288"/>
            <a:ext cx="141525" cy="197391"/>
          </a:xfrm>
          <a:prstGeom prst="rect">
            <a:avLst/>
          </a:prstGeom>
          <a:noFill/>
          <a:ln>
            <a:noFill/>
          </a:ln>
        </p:spPr>
      </p:pic>
      <p:sp>
        <p:nvSpPr>
          <p:cNvPr id="1376" name="Google Shape;1376;p15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ack 1">
  <p:cSld name="CUSTOM_5_3">
    <p:bg>
      <p:bgPr>
        <a:solidFill>
          <a:schemeClr val="dk1"/>
        </a:solidFill>
      </p:bgPr>
    </p:bg>
    <p:spTree>
      <p:nvGrpSpPr>
        <p:cNvPr id="61" name="Shape 61"/>
        <p:cNvGrpSpPr/>
        <p:nvPr/>
      </p:nvGrpSpPr>
      <p:grpSpPr>
        <a:xfrm>
          <a:off x="0" y="0"/>
          <a:ext cx="0" cy="0"/>
          <a:chOff x="0" y="0"/>
          <a:chExt cx="0" cy="0"/>
        </a:xfrm>
      </p:grpSpPr>
      <p:sp>
        <p:nvSpPr>
          <p:cNvPr id="62" name="Google Shape;62;p17"/>
          <p:cNvSpPr txBox="1"/>
          <p:nvPr>
            <p:ph idx="1" type="subTitle"/>
          </p:nvPr>
        </p:nvSpPr>
        <p:spPr>
          <a:xfrm>
            <a:off x="329153" y="342900"/>
            <a:ext cx="2485800" cy="31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63" name="Google Shape;63;p17"/>
          <p:cNvSpPr txBox="1"/>
          <p:nvPr>
            <p:ph type="title"/>
          </p:nvPr>
        </p:nvSpPr>
        <p:spPr>
          <a:xfrm>
            <a:off x="329153" y="1457325"/>
            <a:ext cx="5364000" cy="22290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5400"/>
              <a:buFont typeface="DM Sans"/>
              <a:buNone/>
              <a:defRPr b="1" sz="5400">
                <a:solidFill>
                  <a:schemeClr val="lt1"/>
                </a:solidFill>
                <a:latin typeface="DM Sans"/>
                <a:ea typeface="DM Sans"/>
                <a:cs typeface="DM Sans"/>
                <a:sym typeface="DM Sans"/>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pic>
        <p:nvPicPr>
          <p:cNvPr id="64" name="Google Shape;64;p17"/>
          <p:cNvPicPr preferRelativeResize="0"/>
          <p:nvPr/>
        </p:nvPicPr>
        <p:blipFill>
          <a:blip r:embed="rId2">
            <a:alphaModFix/>
          </a:blip>
          <a:stretch>
            <a:fillRect/>
          </a:stretch>
        </p:blipFill>
        <p:spPr>
          <a:xfrm>
            <a:off x="272010" y="4449175"/>
            <a:ext cx="1146428" cy="408524"/>
          </a:xfrm>
          <a:prstGeom prst="rect">
            <a:avLst/>
          </a:prstGeom>
          <a:noFill/>
          <a:ln>
            <a:noFill/>
          </a:ln>
        </p:spPr>
      </p:pic>
      <p:sp>
        <p:nvSpPr>
          <p:cNvPr id="65" name="Google Shape;65;p17"/>
          <p:cNvSpPr txBox="1"/>
          <p:nvPr>
            <p:ph idx="2" type="subTitle"/>
          </p:nvPr>
        </p:nvSpPr>
        <p:spPr>
          <a:xfrm>
            <a:off x="6329115" y="342900"/>
            <a:ext cx="2485800" cy="311100"/>
          </a:xfrm>
          <a:prstGeom prst="rect">
            <a:avLst/>
          </a:prstGeom>
          <a:noFill/>
          <a:ln>
            <a:noFill/>
          </a:ln>
        </p:spPr>
        <p:txBody>
          <a:bodyPr anchorCtr="0" anchor="t" bIns="0" lIns="0" spcFirstLastPara="1" rIns="0" wrap="square" tIns="0">
            <a:noAutofit/>
          </a:bodyPr>
          <a:lstStyle>
            <a:lvl1pPr lvl="0"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8">
    <p:bg>
      <p:bgPr>
        <a:solidFill>
          <a:schemeClr val="accent1"/>
        </a:solidFill>
      </p:bgPr>
    </p:bg>
    <p:spTree>
      <p:nvGrpSpPr>
        <p:cNvPr id="1377" name="Shape 1377"/>
        <p:cNvGrpSpPr/>
        <p:nvPr/>
      </p:nvGrpSpPr>
      <p:grpSpPr>
        <a:xfrm>
          <a:off x="0" y="0"/>
          <a:ext cx="0" cy="0"/>
          <a:chOff x="0" y="0"/>
          <a:chExt cx="0" cy="0"/>
        </a:xfrm>
      </p:grpSpPr>
      <p:pic>
        <p:nvPicPr>
          <p:cNvPr id="1378" name="Google Shape;1378;p153"/>
          <p:cNvPicPr preferRelativeResize="0"/>
          <p:nvPr/>
        </p:nvPicPr>
        <p:blipFill rotWithShape="1">
          <a:blip r:embed="rId2">
            <a:alphaModFix amt="33000"/>
          </a:blip>
          <a:srcRect b="11182" l="0" r="0" t="0"/>
          <a:stretch/>
        </p:blipFill>
        <p:spPr>
          <a:xfrm>
            <a:off x="0" y="0"/>
            <a:ext cx="9147849" cy="4568450"/>
          </a:xfrm>
          <a:prstGeom prst="rect">
            <a:avLst/>
          </a:prstGeom>
          <a:noFill/>
          <a:ln>
            <a:noFill/>
          </a:ln>
        </p:spPr>
      </p:pic>
      <p:sp>
        <p:nvSpPr>
          <p:cNvPr id="1379" name="Google Shape;1379;p153"/>
          <p:cNvSpPr/>
          <p:nvPr/>
        </p:nvSpPr>
        <p:spPr>
          <a:xfrm>
            <a:off x="443075" y="397100"/>
            <a:ext cx="4381500" cy="3727200"/>
          </a:xfrm>
          <a:prstGeom prst="rect">
            <a:avLst/>
          </a:prstGeom>
          <a:solidFill>
            <a:srgbClr val="001525"/>
          </a:solidFill>
          <a:ln cap="flat" cmpd="sng" w="9525">
            <a:solidFill>
              <a:srgbClr val="11273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53"/>
          <p:cNvSpPr/>
          <p:nvPr/>
        </p:nvSpPr>
        <p:spPr>
          <a:xfrm>
            <a:off x="5256595" y="407050"/>
            <a:ext cx="3330000" cy="11034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53"/>
          <p:cNvSpPr txBox="1"/>
          <p:nvPr>
            <p:ph idx="1" type="subTitle"/>
          </p:nvPr>
        </p:nvSpPr>
        <p:spPr>
          <a:xfrm>
            <a:off x="5418050" y="1057725"/>
            <a:ext cx="3012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1382" name="Google Shape;1382;p153"/>
          <p:cNvSpPr txBox="1"/>
          <p:nvPr>
            <p:ph type="title"/>
          </p:nvPr>
        </p:nvSpPr>
        <p:spPr>
          <a:xfrm>
            <a:off x="5418050" y="519075"/>
            <a:ext cx="3012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2500"/>
              <a:buFont typeface="JetBrains Mono"/>
              <a:buNone/>
              <a:defRPr b="1" sz="25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1383" name="Google Shape;1383;p153"/>
          <p:cNvSpPr/>
          <p:nvPr/>
        </p:nvSpPr>
        <p:spPr>
          <a:xfrm>
            <a:off x="5256595" y="1709000"/>
            <a:ext cx="3330000" cy="11034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53"/>
          <p:cNvSpPr txBox="1"/>
          <p:nvPr>
            <p:ph idx="2" type="subTitle"/>
          </p:nvPr>
        </p:nvSpPr>
        <p:spPr>
          <a:xfrm>
            <a:off x="5418050" y="2359675"/>
            <a:ext cx="3012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1385" name="Google Shape;1385;p153"/>
          <p:cNvSpPr txBox="1"/>
          <p:nvPr>
            <p:ph idx="3" type="title"/>
          </p:nvPr>
        </p:nvSpPr>
        <p:spPr>
          <a:xfrm>
            <a:off x="5418050" y="1821025"/>
            <a:ext cx="3012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2500"/>
              <a:buFont typeface="JetBrains Mono"/>
              <a:buNone/>
              <a:defRPr b="1" sz="25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1386" name="Google Shape;1386;p153"/>
          <p:cNvSpPr/>
          <p:nvPr/>
        </p:nvSpPr>
        <p:spPr>
          <a:xfrm>
            <a:off x="5256595" y="3020900"/>
            <a:ext cx="3330000" cy="11034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53"/>
          <p:cNvSpPr txBox="1"/>
          <p:nvPr>
            <p:ph idx="4" type="subTitle"/>
          </p:nvPr>
        </p:nvSpPr>
        <p:spPr>
          <a:xfrm>
            <a:off x="5418050" y="3671575"/>
            <a:ext cx="3012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1388" name="Google Shape;1388;p153"/>
          <p:cNvSpPr txBox="1"/>
          <p:nvPr>
            <p:ph idx="5" type="title"/>
          </p:nvPr>
        </p:nvSpPr>
        <p:spPr>
          <a:xfrm>
            <a:off x="5418050" y="3132925"/>
            <a:ext cx="3012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2500"/>
              <a:buFont typeface="JetBrains Mono"/>
              <a:buNone/>
              <a:defRPr b="1" sz="25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1389" name="Google Shape;1389;p153"/>
          <p:cNvSpPr txBox="1"/>
          <p:nvPr>
            <p:ph idx="6" type="title"/>
          </p:nvPr>
        </p:nvSpPr>
        <p:spPr>
          <a:xfrm>
            <a:off x="763675" y="741200"/>
            <a:ext cx="3661200" cy="3084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Inter"/>
              <a:buNone/>
              <a:defRPr b="1" sz="2800">
                <a:solidFill>
                  <a:schemeClr val="lt1"/>
                </a:solidFill>
                <a:latin typeface="Inter"/>
                <a:ea typeface="Inter"/>
                <a:cs typeface="Inter"/>
                <a:sym typeface="Inte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1390" name="Google Shape;1390;p153"/>
          <p:cNvPicPr preferRelativeResize="0"/>
          <p:nvPr/>
        </p:nvPicPr>
        <p:blipFill>
          <a:blip r:embed="rId3">
            <a:alphaModFix/>
          </a:blip>
          <a:stretch>
            <a:fillRect/>
          </a:stretch>
        </p:blipFill>
        <p:spPr>
          <a:xfrm>
            <a:off x="315352" y="4786288"/>
            <a:ext cx="141525" cy="197391"/>
          </a:xfrm>
          <a:prstGeom prst="rect">
            <a:avLst/>
          </a:prstGeom>
          <a:noFill/>
          <a:ln>
            <a:noFill/>
          </a:ln>
        </p:spPr>
      </p:pic>
      <p:sp>
        <p:nvSpPr>
          <p:cNvPr id="1391" name="Google Shape;1391;p15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p:cSld name="CUSTOM_14">
    <p:bg>
      <p:bgPr>
        <a:solidFill>
          <a:schemeClr val="accent1"/>
        </a:solidFill>
      </p:bgPr>
    </p:bg>
    <p:spTree>
      <p:nvGrpSpPr>
        <p:cNvPr id="1392" name="Shape 1392"/>
        <p:cNvGrpSpPr/>
        <p:nvPr/>
      </p:nvGrpSpPr>
      <p:grpSpPr>
        <a:xfrm>
          <a:off x="0" y="0"/>
          <a:ext cx="0" cy="0"/>
          <a:chOff x="0" y="0"/>
          <a:chExt cx="0" cy="0"/>
        </a:xfrm>
      </p:grpSpPr>
      <p:pic>
        <p:nvPicPr>
          <p:cNvPr id="1393" name="Google Shape;1393;p154"/>
          <p:cNvPicPr preferRelativeResize="0"/>
          <p:nvPr/>
        </p:nvPicPr>
        <p:blipFill rotWithShape="1">
          <a:blip r:embed="rId2">
            <a:alphaModFix amt="90000"/>
          </a:blip>
          <a:srcRect b="0" l="1085" r="1085" t="0"/>
          <a:stretch/>
        </p:blipFill>
        <p:spPr>
          <a:xfrm>
            <a:off x="0" y="-25"/>
            <a:ext cx="9144003" cy="5143501"/>
          </a:xfrm>
          <a:prstGeom prst="rect">
            <a:avLst/>
          </a:prstGeom>
          <a:noFill/>
          <a:ln>
            <a:noFill/>
          </a:ln>
        </p:spPr>
      </p:pic>
      <p:sp>
        <p:nvSpPr>
          <p:cNvPr id="1394" name="Google Shape;1394;p154"/>
          <p:cNvSpPr/>
          <p:nvPr/>
        </p:nvSpPr>
        <p:spPr>
          <a:xfrm>
            <a:off x="1311798" y="710505"/>
            <a:ext cx="6531000" cy="3724800"/>
          </a:xfrm>
          <a:prstGeom prst="rect">
            <a:avLst/>
          </a:prstGeom>
          <a:solidFill>
            <a:srgbClr val="001525"/>
          </a:solidFill>
          <a:ln cap="flat" cmpd="sng" w="9525">
            <a:solidFill>
              <a:srgbClr val="2A62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5" name="Google Shape;1395;p154"/>
          <p:cNvSpPr txBox="1"/>
          <p:nvPr>
            <p:ph type="title"/>
          </p:nvPr>
        </p:nvSpPr>
        <p:spPr>
          <a:xfrm>
            <a:off x="1527325" y="900125"/>
            <a:ext cx="6146700" cy="3343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2800"/>
              <a:buFont typeface="Inter"/>
              <a:buNone/>
              <a:defRPr sz="2800">
                <a:solidFill>
                  <a:schemeClr val="lt1"/>
                </a:solidFill>
                <a:latin typeface="Inter"/>
                <a:ea typeface="Inter"/>
                <a:cs typeface="Inter"/>
                <a:sym typeface="Inter"/>
              </a:defRPr>
            </a:lvl1pPr>
            <a:lvl2pPr lvl="1" rtl="0" algn="ctr">
              <a:spcBef>
                <a:spcPts val="0"/>
              </a:spcBef>
              <a:spcAft>
                <a:spcPts val="0"/>
              </a:spcAft>
              <a:buSzPts val="2800"/>
              <a:buFont typeface="Inter"/>
              <a:buNone/>
              <a:defRPr sz="2800">
                <a:latin typeface="Inter"/>
                <a:ea typeface="Inter"/>
                <a:cs typeface="Inter"/>
                <a:sym typeface="Inter"/>
              </a:defRPr>
            </a:lvl2pPr>
            <a:lvl3pPr lvl="2" rtl="0" algn="ctr">
              <a:spcBef>
                <a:spcPts val="0"/>
              </a:spcBef>
              <a:spcAft>
                <a:spcPts val="0"/>
              </a:spcAft>
              <a:buSzPts val="2800"/>
              <a:buFont typeface="Inter"/>
              <a:buNone/>
              <a:defRPr sz="2800">
                <a:latin typeface="Inter"/>
                <a:ea typeface="Inter"/>
                <a:cs typeface="Inter"/>
                <a:sym typeface="Inter"/>
              </a:defRPr>
            </a:lvl3pPr>
            <a:lvl4pPr lvl="3" rtl="0" algn="ctr">
              <a:spcBef>
                <a:spcPts val="0"/>
              </a:spcBef>
              <a:spcAft>
                <a:spcPts val="0"/>
              </a:spcAft>
              <a:buSzPts val="2800"/>
              <a:buFont typeface="Inter"/>
              <a:buNone/>
              <a:defRPr sz="2800">
                <a:latin typeface="Inter"/>
                <a:ea typeface="Inter"/>
                <a:cs typeface="Inter"/>
                <a:sym typeface="Inter"/>
              </a:defRPr>
            </a:lvl4pPr>
            <a:lvl5pPr lvl="4" rtl="0" algn="ctr">
              <a:spcBef>
                <a:spcPts val="0"/>
              </a:spcBef>
              <a:spcAft>
                <a:spcPts val="0"/>
              </a:spcAft>
              <a:buSzPts val="2800"/>
              <a:buFont typeface="Inter"/>
              <a:buNone/>
              <a:defRPr sz="2800">
                <a:latin typeface="Inter"/>
                <a:ea typeface="Inter"/>
                <a:cs typeface="Inter"/>
                <a:sym typeface="Inter"/>
              </a:defRPr>
            </a:lvl5pPr>
            <a:lvl6pPr lvl="5" rtl="0" algn="ctr">
              <a:spcBef>
                <a:spcPts val="0"/>
              </a:spcBef>
              <a:spcAft>
                <a:spcPts val="0"/>
              </a:spcAft>
              <a:buSzPts val="2800"/>
              <a:buFont typeface="Inter"/>
              <a:buNone/>
              <a:defRPr sz="2800">
                <a:latin typeface="Inter"/>
                <a:ea typeface="Inter"/>
                <a:cs typeface="Inter"/>
                <a:sym typeface="Inter"/>
              </a:defRPr>
            </a:lvl6pPr>
            <a:lvl7pPr lvl="6" rtl="0" algn="ctr">
              <a:spcBef>
                <a:spcPts val="0"/>
              </a:spcBef>
              <a:spcAft>
                <a:spcPts val="0"/>
              </a:spcAft>
              <a:buSzPts val="2800"/>
              <a:buFont typeface="Inter"/>
              <a:buNone/>
              <a:defRPr sz="2800">
                <a:latin typeface="Inter"/>
                <a:ea typeface="Inter"/>
                <a:cs typeface="Inter"/>
                <a:sym typeface="Inter"/>
              </a:defRPr>
            </a:lvl7pPr>
            <a:lvl8pPr lvl="7" rtl="0" algn="ctr">
              <a:spcBef>
                <a:spcPts val="0"/>
              </a:spcBef>
              <a:spcAft>
                <a:spcPts val="0"/>
              </a:spcAft>
              <a:buSzPts val="2800"/>
              <a:buFont typeface="Inter"/>
              <a:buNone/>
              <a:defRPr sz="2800">
                <a:latin typeface="Inter"/>
                <a:ea typeface="Inter"/>
                <a:cs typeface="Inter"/>
                <a:sym typeface="Inter"/>
              </a:defRPr>
            </a:lvl8pPr>
            <a:lvl9pPr lvl="8" rtl="0" algn="ctr">
              <a:spcBef>
                <a:spcPts val="0"/>
              </a:spcBef>
              <a:spcAft>
                <a:spcPts val="0"/>
              </a:spcAft>
              <a:buSzPts val="2800"/>
              <a:buFont typeface="Inter"/>
              <a:buNone/>
              <a:defRPr sz="2800">
                <a:latin typeface="Inter"/>
                <a:ea typeface="Inter"/>
                <a:cs typeface="Inter"/>
                <a:sym typeface="Inter"/>
              </a:defRPr>
            </a:lvl9pPr>
          </a:lstStyle>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ack">
  <p:cSld name="CUSTOM">
    <p:bg>
      <p:bgPr>
        <a:solidFill>
          <a:schemeClr val="accent1"/>
        </a:solidFill>
      </p:bgPr>
    </p:bg>
    <p:spTree>
      <p:nvGrpSpPr>
        <p:cNvPr id="1396" name="Shape 1396"/>
        <p:cNvGrpSpPr/>
        <p:nvPr/>
      </p:nvGrpSpPr>
      <p:grpSpPr>
        <a:xfrm>
          <a:off x="0" y="0"/>
          <a:ext cx="0" cy="0"/>
          <a:chOff x="0" y="0"/>
          <a:chExt cx="0" cy="0"/>
        </a:xfrm>
      </p:grpSpPr>
      <p:pic>
        <p:nvPicPr>
          <p:cNvPr id="1397" name="Google Shape;1397;p155"/>
          <p:cNvPicPr preferRelativeResize="0"/>
          <p:nvPr/>
        </p:nvPicPr>
        <p:blipFill>
          <a:blip r:embed="rId2">
            <a:alphaModFix/>
          </a:blip>
          <a:stretch>
            <a:fillRect/>
          </a:stretch>
        </p:blipFill>
        <p:spPr>
          <a:xfrm>
            <a:off x="1650" y="0"/>
            <a:ext cx="9144003" cy="5143501"/>
          </a:xfrm>
          <a:prstGeom prst="rect">
            <a:avLst/>
          </a:prstGeom>
          <a:noFill/>
          <a:ln>
            <a:noFill/>
          </a:ln>
        </p:spPr>
      </p:pic>
      <p:sp>
        <p:nvSpPr>
          <p:cNvPr id="1398" name="Google Shape;1398;p155"/>
          <p:cNvSpPr txBox="1"/>
          <p:nvPr/>
        </p:nvSpPr>
        <p:spPr>
          <a:xfrm>
            <a:off x="4099700" y="284500"/>
            <a:ext cx="913500" cy="11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0">
                <a:solidFill>
                  <a:schemeClr val="accent3"/>
                </a:solidFill>
              </a:rPr>
              <a:t>“</a:t>
            </a:r>
            <a:endParaRPr b="1" sz="10000">
              <a:solidFill>
                <a:schemeClr val="accent3"/>
              </a:solidFill>
            </a:endParaRPr>
          </a:p>
        </p:txBody>
      </p:sp>
      <p:sp>
        <p:nvSpPr>
          <p:cNvPr id="1399" name="Google Shape;1399;p155"/>
          <p:cNvSpPr txBox="1"/>
          <p:nvPr>
            <p:ph type="title"/>
          </p:nvPr>
        </p:nvSpPr>
        <p:spPr>
          <a:xfrm>
            <a:off x="1488011" y="1068816"/>
            <a:ext cx="6171300" cy="2786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4500"/>
              <a:buFont typeface="Inter"/>
              <a:buNone/>
              <a:defRPr b="1" sz="4500">
                <a:solidFill>
                  <a:schemeClr val="lt1"/>
                </a:solidFill>
                <a:latin typeface="Inter"/>
                <a:ea typeface="Inter"/>
                <a:cs typeface="Inter"/>
                <a:sym typeface="Inter"/>
              </a:defRPr>
            </a:lvl1pPr>
            <a:lvl2pPr lvl="1"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2pPr>
            <a:lvl3pPr lvl="2"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3pPr>
            <a:lvl4pPr lvl="3"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4pPr>
            <a:lvl5pPr lvl="4"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5pPr>
            <a:lvl6pPr lvl="5"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6pPr>
            <a:lvl7pPr lvl="6"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7pPr>
            <a:lvl8pPr lvl="7"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8pPr>
            <a:lvl9pPr lvl="8"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9pPr>
          </a:lstStyle>
          <a:p/>
        </p:txBody>
      </p:sp>
      <p:sp>
        <p:nvSpPr>
          <p:cNvPr id="1400" name="Google Shape;1400;p155"/>
          <p:cNvSpPr txBox="1"/>
          <p:nvPr>
            <p:ph idx="1" type="subTitle"/>
          </p:nvPr>
        </p:nvSpPr>
        <p:spPr>
          <a:xfrm>
            <a:off x="3185152" y="3855272"/>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3"/>
              </a:buClr>
              <a:buSzPts val="1800"/>
              <a:buFont typeface="JetBrains Mono"/>
              <a:buNone/>
              <a:defRPr sz="1800">
                <a:solidFill>
                  <a:schemeClr val="accent3"/>
                </a:solidFill>
                <a:latin typeface="JetBrains Mono"/>
                <a:ea typeface="JetBrains Mono"/>
                <a:cs typeface="JetBrains Mono"/>
                <a:sym typeface="JetBrains Mono"/>
              </a:defRPr>
            </a:lvl1pPr>
            <a:lvl2pPr lvl="1"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2pPr>
            <a:lvl3pPr lvl="2"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3pPr>
            <a:lvl4pPr lvl="3"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4pPr>
            <a:lvl5pPr lvl="4"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5pPr>
            <a:lvl6pPr lvl="5"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6pPr>
            <a:lvl7pPr lvl="6"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7pPr>
            <a:lvl8pPr lvl="7"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8pPr>
            <a:lvl9pPr lvl="8"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ue">
  <p:cSld name="CUSTOM_6">
    <p:bg>
      <p:bgPr>
        <a:solidFill>
          <a:schemeClr val="lt1"/>
        </a:solidFill>
      </p:bgPr>
    </p:bg>
    <p:spTree>
      <p:nvGrpSpPr>
        <p:cNvPr id="1401" name="Shape 1401"/>
        <p:cNvGrpSpPr/>
        <p:nvPr/>
      </p:nvGrpSpPr>
      <p:grpSpPr>
        <a:xfrm>
          <a:off x="0" y="0"/>
          <a:ext cx="0" cy="0"/>
          <a:chOff x="0" y="0"/>
          <a:chExt cx="0" cy="0"/>
        </a:xfrm>
      </p:grpSpPr>
      <p:pic>
        <p:nvPicPr>
          <p:cNvPr id="1402" name="Google Shape;1402;p156"/>
          <p:cNvPicPr preferRelativeResize="0"/>
          <p:nvPr/>
        </p:nvPicPr>
        <p:blipFill>
          <a:blip r:embed="rId2">
            <a:alphaModFix/>
          </a:blip>
          <a:stretch>
            <a:fillRect/>
          </a:stretch>
        </p:blipFill>
        <p:spPr>
          <a:xfrm>
            <a:off x="3965" y="0"/>
            <a:ext cx="9136072" cy="5143501"/>
          </a:xfrm>
          <a:prstGeom prst="rect">
            <a:avLst/>
          </a:prstGeom>
          <a:noFill/>
          <a:ln>
            <a:noFill/>
          </a:ln>
        </p:spPr>
      </p:pic>
      <p:sp>
        <p:nvSpPr>
          <p:cNvPr id="1403" name="Google Shape;1403;p156"/>
          <p:cNvSpPr txBox="1"/>
          <p:nvPr>
            <p:ph type="title"/>
          </p:nvPr>
        </p:nvSpPr>
        <p:spPr>
          <a:xfrm>
            <a:off x="1488011" y="1068816"/>
            <a:ext cx="6171300" cy="2786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1"/>
              </a:buClr>
              <a:buSzPts val="4500"/>
              <a:buFont typeface="Inter"/>
              <a:buNone/>
              <a:defRPr b="1" sz="4500">
                <a:solidFill>
                  <a:schemeClr val="accent1"/>
                </a:solidFill>
                <a:latin typeface="Inter"/>
                <a:ea typeface="Inter"/>
                <a:cs typeface="Inter"/>
                <a:sym typeface="Inter"/>
              </a:defRPr>
            </a:lvl1pPr>
            <a:lvl2pPr lvl="1"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2pPr>
            <a:lvl3pPr lvl="2"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3pPr>
            <a:lvl4pPr lvl="3"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4pPr>
            <a:lvl5pPr lvl="4"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5pPr>
            <a:lvl6pPr lvl="5"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6pPr>
            <a:lvl7pPr lvl="6"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7pPr>
            <a:lvl8pPr lvl="7"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8pPr>
            <a:lvl9pPr lvl="8"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9pPr>
          </a:lstStyle>
          <a:p/>
        </p:txBody>
      </p:sp>
      <p:sp>
        <p:nvSpPr>
          <p:cNvPr id="1404" name="Google Shape;1404;p156"/>
          <p:cNvSpPr txBox="1"/>
          <p:nvPr>
            <p:ph idx="1" type="subTitle"/>
          </p:nvPr>
        </p:nvSpPr>
        <p:spPr>
          <a:xfrm>
            <a:off x="3200702" y="3915147"/>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2"/>
              </a:buClr>
              <a:buSzPts val="1400"/>
              <a:buFont typeface="JetBrains Mono"/>
              <a:buNone/>
              <a:defRPr b="1">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2pPr>
            <a:lvl3pPr lvl="2"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3pPr>
            <a:lvl4pPr lvl="3"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4pPr>
            <a:lvl5pPr lvl="4"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5pPr>
            <a:lvl6pPr lvl="5"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6pPr>
            <a:lvl7pPr lvl="6"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7pPr>
            <a:lvl8pPr lvl="7"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8pPr>
            <a:lvl9pPr lvl="8"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9pPr>
          </a:lstStyle>
          <a:p/>
        </p:txBody>
      </p:sp>
      <p:sp>
        <p:nvSpPr>
          <p:cNvPr id="1405" name="Google Shape;1405;p156"/>
          <p:cNvSpPr txBox="1"/>
          <p:nvPr/>
        </p:nvSpPr>
        <p:spPr>
          <a:xfrm>
            <a:off x="3957450" y="436425"/>
            <a:ext cx="1229100" cy="68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0">
                <a:solidFill>
                  <a:schemeClr val="accent1"/>
                </a:solidFill>
              </a:rPr>
              <a:t>“</a:t>
            </a:r>
            <a:endParaRPr b="1" sz="8000">
              <a:solidFill>
                <a:schemeClr val="accent1"/>
              </a:solidFill>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LeftAlign + Photo">
  <p:cSld name="CUSTOM_7_1_2_2">
    <p:spTree>
      <p:nvGrpSpPr>
        <p:cNvPr id="1406" name="Shape 1406"/>
        <p:cNvGrpSpPr/>
        <p:nvPr/>
      </p:nvGrpSpPr>
      <p:grpSpPr>
        <a:xfrm>
          <a:off x="0" y="0"/>
          <a:ext cx="0" cy="0"/>
          <a:chOff x="0" y="0"/>
          <a:chExt cx="0" cy="0"/>
        </a:xfrm>
      </p:grpSpPr>
      <p:pic>
        <p:nvPicPr>
          <p:cNvPr id="1407" name="Google Shape;1407;p157"/>
          <p:cNvPicPr preferRelativeResize="0"/>
          <p:nvPr/>
        </p:nvPicPr>
        <p:blipFill>
          <a:blip r:embed="rId2">
            <a:alphaModFix/>
          </a:blip>
          <a:stretch>
            <a:fillRect/>
          </a:stretch>
        </p:blipFill>
        <p:spPr>
          <a:xfrm>
            <a:off x="0" y="0"/>
            <a:ext cx="9144003" cy="5143501"/>
          </a:xfrm>
          <a:prstGeom prst="rect">
            <a:avLst/>
          </a:prstGeom>
          <a:noFill/>
          <a:ln>
            <a:noFill/>
          </a:ln>
        </p:spPr>
      </p:pic>
      <p:sp>
        <p:nvSpPr>
          <p:cNvPr id="1408" name="Google Shape;1408;p157"/>
          <p:cNvSpPr txBox="1"/>
          <p:nvPr>
            <p:ph type="title"/>
          </p:nvPr>
        </p:nvSpPr>
        <p:spPr>
          <a:xfrm>
            <a:off x="1409371" y="1240266"/>
            <a:ext cx="6171300" cy="20166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1pPr>
            <a:lvl2pPr lvl="1"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2pPr>
            <a:lvl3pPr lvl="2"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3pPr>
            <a:lvl4pPr lvl="3"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4pPr>
            <a:lvl5pPr lvl="4"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5pPr>
            <a:lvl6pPr lvl="5"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6pPr>
            <a:lvl7pPr lvl="6"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7pPr>
            <a:lvl8pPr lvl="7"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8pPr>
            <a:lvl9pPr lvl="8"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9pPr>
          </a:lstStyle>
          <a:p/>
        </p:txBody>
      </p:sp>
      <p:sp>
        <p:nvSpPr>
          <p:cNvPr id="1409" name="Google Shape;1409;p157"/>
          <p:cNvSpPr txBox="1"/>
          <p:nvPr>
            <p:ph idx="1" type="subTitle"/>
          </p:nvPr>
        </p:nvSpPr>
        <p:spPr>
          <a:xfrm>
            <a:off x="2500300" y="3672122"/>
            <a:ext cx="2742600" cy="5595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2"/>
              </a:buClr>
              <a:buSzPts val="1300"/>
              <a:buFont typeface="JetBrains Mono"/>
              <a:buNone/>
              <a:defRPr sz="13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2pPr>
            <a:lvl3pPr lvl="2"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3pPr>
            <a:lvl4pPr lvl="3"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4pPr>
            <a:lvl5pPr lvl="4"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5pPr>
            <a:lvl6pPr lvl="5"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6pPr>
            <a:lvl7pPr lvl="6"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7pPr>
            <a:lvl8pPr lvl="7"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8pPr>
            <a:lvl9pPr lvl="8"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9pPr>
          </a:lstStyle>
          <a:p/>
        </p:txBody>
      </p:sp>
      <p:sp>
        <p:nvSpPr>
          <p:cNvPr id="1410" name="Google Shape;1410;p157"/>
          <p:cNvSpPr/>
          <p:nvPr>
            <p:ph idx="2" type="pic"/>
          </p:nvPr>
        </p:nvSpPr>
        <p:spPr>
          <a:xfrm>
            <a:off x="1409375" y="3510750"/>
            <a:ext cx="941400" cy="941400"/>
          </a:xfrm>
          <a:prstGeom prst="rect">
            <a:avLst/>
          </a:prstGeom>
          <a:noFill/>
          <a:ln>
            <a:noFill/>
          </a:ln>
        </p:spPr>
      </p:sp>
      <p:sp>
        <p:nvSpPr>
          <p:cNvPr id="1411" name="Google Shape;1411;p157"/>
          <p:cNvSpPr txBox="1"/>
          <p:nvPr/>
        </p:nvSpPr>
        <p:spPr>
          <a:xfrm>
            <a:off x="977650" y="473825"/>
            <a:ext cx="1229100" cy="68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0">
                <a:solidFill>
                  <a:schemeClr val="accent1"/>
                </a:solidFill>
              </a:rPr>
              <a:t>“</a:t>
            </a:r>
            <a:endParaRPr b="1" sz="8000">
              <a:solidFill>
                <a:schemeClr val="accent1"/>
              </a:solidFill>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Split + Photo">
  <p:cSld name="CUSTOM_7_1_2_1">
    <p:bg>
      <p:bgPr>
        <a:solidFill>
          <a:schemeClr val="accent1"/>
        </a:solidFill>
      </p:bgPr>
    </p:bg>
    <p:spTree>
      <p:nvGrpSpPr>
        <p:cNvPr id="1412" name="Shape 1412"/>
        <p:cNvGrpSpPr/>
        <p:nvPr/>
      </p:nvGrpSpPr>
      <p:grpSpPr>
        <a:xfrm>
          <a:off x="0" y="0"/>
          <a:ext cx="0" cy="0"/>
          <a:chOff x="0" y="0"/>
          <a:chExt cx="0" cy="0"/>
        </a:xfrm>
      </p:grpSpPr>
      <p:sp>
        <p:nvSpPr>
          <p:cNvPr id="1413" name="Google Shape;1413;p158"/>
          <p:cNvSpPr txBox="1"/>
          <p:nvPr>
            <p:ph type="title"/>
          </p:nvPr>
        </p:nvSpPr>
        <p:spPr>
          <a:xfrm>
            <a:off x="4316001" y="1240266"/>
            <a:ext cx="4163400" cy="2786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1pPr>
            <a:lvl2pPr lvl="1"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2pPr>
            <a:lvl3pPr lvl="2"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3pPr>
            <a:lvl4pPr lvl="3"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4pPr>
            <a:lvl5pPr lvl="4"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5pPr>
            <a:lvl6pPr lvl="5"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6pPr>
            <a:lvl7pPr lvl="6"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7pPr>
            <a:lvl8pPr lvl="7"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8pPr>
            <a:lvl9pPr lvl="8"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9pPr>
          </a:lstStyle>
          <a:p/>
        </p:txBody>
      </p:sp>
      <p:sp>
        <p:nvSpPr>
          <p:cNvPr id="1414" name="Google Shape;1414;p158"/>
          <p:cNvSpPr/>
          <p:nvPr>
            <p:ph idx="2" type="pic"/>
          </p:nvPr>
        </p:nvSpPr>
        <p:spPr>
          <a:xfrm>
            <a:off x="600009" y="572653"/>
            <a:ext cx="2470200" cy="2470200"/>
          </a:xfrm>
          <a:prstGeom prst="rect">
            <a:avLst/>
          </a:prstGeom>
          <a:noFill/>
          <a:ln>
            <a:noFill/>
          </a:ln>
        </p:spPr>
      </p:sp>
      <p:sp>
        <p:nvSpPr>
          <p:cNvPr id="1415" name="Google Shape;1415;p158"/>
          <p:cNvSpPr txBox="1"/>
          <p:nvPr>
            <p:ph idx="1" type="body"/>
          </p:nvPr>
        </p:nvSpPr>
        <p:spPr>
          <a:xfrm>
            <a:off x="600009" y="3295800"/>
            <a:ext cx="2692200" cy="2829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1pPr>
            <a:lvl2pPr indent="-336550" lvl="1" marL="9144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2pPr>
            <a:lvl3pPr indent="-336550" lvl="2" marL="13716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3pPr>
            <a:lvl4pPr indent="-336550" lvl="3" marL="18288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4pPr>
            <a:lvl5pPr indent="-336550" lvl="4" marL="22860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5pPr>
            <a:lvl6pPr indent="-336550" lvl="5" marL="27432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6pPr>
            <a:lvl7pPr indent="-336550" lvl="6" marL="32004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7pPr>
            <a:lvl8pPr indent="-336550" lvl="7" marL="36576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8pPr>
            <a:lvl9pPr indent="-336550" lvl="8" marL="41148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9pPr>
          </a:lstStyle>
          <a:p/>
        </p:txBody>
      </p:sp>
      <p:sp>
        <p:nvSpPr>
          <p:cNvPr id="1416" name="Google Shape;1416;p158"/>
          <p:cNvSpPr txBox="1"/>
          <p:nvPr>
            <p:ph idx="3" type="body"/>
          </p:nvPr>
        </p:nvSpPr>
        <p:spPr>
          <a:xfrm>
            <a:off x="600009" y="3745856"/>
            <a:ext cx="1631400" cy="557100"/>
          </a:xfrm>
          <a:prstGeom prst="rect">
            <a:avLst/>
          </a:prstGeom>
          <a:noFill/>
          <a:ln>
            <a:noFill/>
          </a:ln>
        </p:spPr>
        <p:txBody>
          <a:bodyPr anchorCtr="0" anchor="t" bIns="0" lIns="0" spcFirstLastPara="1" rIns="0" wrap="square" tIns="0">
            <a:noAutofit/>
          </a:bodyPr>
          <a:lstStyle>
            <a:lvl1pPr indent="-304800" lvl="0" marL="4572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1pPr>
            <a:lvl2pPr indent="-304800" lvl="1" marL="9144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2pPr>
            <a:lvl3pPr indent="-304800" lvl="2" marL="13716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3pPr>
            <a:lvl4pPr indent="-304800" lvl="3" marL="18288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4pPr>
            <a:lvl5pPr indent="-304800" lvl="4" marL="22860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5pPr>
            <a:lvl6pPr indent="-304800" lvl="5" marL="27432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6pPr>
            <a:lvl7pPr indent="-304800" lvl="6" marL="32004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7pPr>
            <a:lvl8pPr indent="-304800" lvl="7" marL="36576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8pPr>
            <a:lvl9pPr indent="-304800" lvl="8" marL="41148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9pPr>
          </a:lstStyle>
          <a:p/>
        </p:txBody>
      </p:sp>
      <p:sp>
        <p:nvSpPr>
          <p:cNvPr id="1417" name="Google Shape;1417;p158"/>
          <p:cNvSpPr txBox="1"/>
          <p:nvPr/>
        </p:nvSpPr>
        <p:spPr>
          <a:xfrm>
            <a:off x="3957450" y="436425"/>
            <a:ext cx="1229100" cy="68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0">
                <a:solidFill>
                  <a:schemeClr val="lt1"/>
                </a:solidFill>
              </a:rPr>
              <a:t>“</a:t>
            </a:r>
            <a:endParaRPr b="1" sz="8000">
              <a:solidFill>
                <a:schemeClr val="lt1"/>
              </a:solidFill>
            </a:endParaRPr>
          </a:p>
        </p:txBody>
      </p:sp>
      <p:pic>
        <p:nvPicPr>
          <p:cNvPr id="1418" name="Google Shape;1418;p158"/>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1419" name="Google Shape;1419;p15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ue + Title">
  <p:cSld name="CUSTOM_3_1_1_1">
    <p:bg>
      <p:bgPr>
        <a:solidFill>
          <a:schemeClr val="accent2"/>
        </a:solidFill>
      </p:bgPr>
    </p:bg>
    <p:spTree>
      <p:nvGrpSpPr>
        <p:cNvPr id="1420" name="Shape 1420"/>
        <p:cNvGrpSpPr/>
        <p:nvPr/>
      </p:nvGrpSpPr>
      <p:grpSpPr>
        <a:xfrm>
          <a:off x="0" y="0"/>
          <a:ext cx="0" cy="0"/>
          <a:chOff x="0" y="0"/>
          <a:chExt cx="0" cy="0"/>
        </a:xfrm>
      </p:grpSpPr>
      <p:sp>
        <p:nvSpPr>
          <p:cNvPr id="1421" name="Google Shape;1421;p159"/>
          <p:cNvSpPr txBox="1"/>
          <p:nvPr>
            <p:ph type="title"/>
          </p:nvPr>
        </p:nvSpPr>
        <p:spPr>
          <a:xfrm>
            <a:off x="1145154" y="728719"/>
            <a:ext cx="6857100" cy="36861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4500"/>
              <a:buFont typeface="Inter"/>
              <a:buNone/>
              <a:defRPr b="1" sz="4500">
                <a:solidFill>
                  <a:schemeClr val="lt1"/>
                </a:solidFill>
                <a:latin typeface="Inter"/>
                <a:ea typeface="Inter"/>
                <a:cs typeface="Inter"/>
                <a:sym typeface="Inter"/>
              </a:defRPr>
            </a:lvl1pPr>
            <a:lvl2pPr lvl="1" rtl="0">
              <a:spcBef>
                <a:spcPts val="0"/>
              </a:spcBef>
              <a:spcAft>
                <a:spcPts val="0"/>
              </a:spcAft>
              <a:buClr>
                <a:schemeClr val="lt1"/>
              </a:buClr>
              <a:buSzPts val="4500"/>
              <a:buNone/>
              <a:defRPr sz="4500">
                <a:solidFill>
                  <a:schemeClr val="lt1"/>
                </a:solidFill>
              </a:defRPr>
            </a:lvl2pPr>
            <a:lvl3pPr lvl="2" rtl="0">
              <a:spcBef>
                <a:spcPts val="0"/>
              </a:spcBef>
              <a:spcAft>
                <a:spcPts val="0"/>
              </a:spcAft>
              <a:buClr>
                <a:schemeClr val="lt1"/>
              </a:buClr>
              <a:buSzPts val="4500"/>
              <a:buNone/>
              <a:defRPr sz="4500">
                <a:solidFill>
                  <a:schemeClr val="lt1"/>
                </a:solidFill>
              </a:defRPr>
            </a:lvl3pPr>
            <a:lvl4pPr lvl="3" rtl="0">
              <a:spcBef>
                <a:spcPts val="0"/>
              </a:spcBef>
              <a:spcAft>
                <a:spcPts val="0"/>
              </a:spcAft>
              <a:buClr>
                <a:schemeClr val="lt1"/>
              </a:buClr>
              <a:buSzPts val="4500"/>
              <a:buNone/>
              <a:defRPr sz="4500">
                <a:solidFill>
                  <a:schemeClr val="lt1"/>
                </a:solidFill>
              </a:defRPr>
            </a:lvl4pPr>
            <a:lvl5pPr lvl="4" rtl="0">
              <a:spcBef>
                <a:spcPts val="0"/>
              </a:spcBef>
              <a:spcAft>
                <a:spcPts val="0"/>
              </a:spcAft>
              <a:buClr>
                <a:schemeClr val="lt1"/>
              </a:buClr>
              <a:buSzPts val="4500"/>
              <a:buNone/>
              <a:defRPr sz="4500">
                <a:solidFill>
                  <a:schemeClr val="lt1"/>
                </a:solidFill>
              </a:defRPr>
            </a:lvl5pPr>
            <a:lvl6pPr lvl="5" rtl="0">
              <a:spcBef>
                <a:spcPts val="0"/>
              </a:spcBef>
              <a:spcAft>
                <a:spcPts val="0"/>
              </a:spcAft>
              <a:buClr>
                <a:schemeClr val="lt1"/>
              </a:buClr>
              <a:buSzPts val="4500"/>
              <a:buNone/>
              <a:defRPr sz="4500">
                <a:solidFill>
                  <a:schemeClr val="lt1"/>
                </a:solidFill>
              </a:defRPr>
            </a:lvl6pPr>
            <a:lvl7pPr lvl="6" rtl="0">
              <a:spcBef>
                <a:spcPts val="0"/>
              </a:spcBef>
              <a:spcAft>
                <a:spcPts val="0"/>
              </a:spcAft>
              <a:buClr>
                <a:schemeClr val="lt1"/>
              </a:buClr>
              <a:buSzPts val="4500"/>
              <a:buNone/>
              <a:defRPr sz="4500">
                <a:solidFill>
                  <a:schemeClr val="lt1"/>
                </a:solidFill>
              </a:defRPr>
            </a:lvl7pPr>
            <a:lvl8pPr lvl="7" rtl="0">
              <a:spcBef>
                <a:spcPts val="0"/>
              </a:spcBef>
              <a:spcAft>
                <a:spcPts val="0"/>
              </a:spcAft>
              <a:buClr>
                <a:schemeClr val="lt1"/>
              </a:buClr>
              <a:buSzPts val="4500"/>
              <a:buNone/>
              <a:defRPr sz="4500">
                <a:solidFill>
                  <a:schemeClr val="lt1"/>
                </a:solidFill>
              </a:defRPr>
            </a:lvl8pPr>
            <a:lvl9pPr lvl="8" rtl="0">
              <a:spcBef>
                <a:spcPts val="0"/>
              </a:spcBef>
              <a:spcAft>
                <a:spcPts val="0"/>
              </a:spcAft>
              <a:buClr>
                <a:schemeClr val="lt1"/>
              </a:buClr>
              <a:buSzPts val="4500"/>
              <a:buNone/>
              <a:defRPr sz="4500">
                <a:solidFill>
                  <a:schemeClr val="lt1"/>
                </a:solidFill>
              </a:defRPr>
            </a:lvl9pPr>
          </a:lstStyle>
          <a:p/>
        </p:txBody>
      </p:sp>
      <p:sp>
        <p:nvSpPr>
          <p:cNvPr id="1422" name="Google Shape;1422;p159"/>
          <p:cNvSpPr txBox="1"/>
          <p:nvPr>
            <p:ph idx="1" type="subTitle"/>
          </p:nvPr>
        </p:nvSpPr>
        <p:spPr>
          <a:xfrm>
            <a:off x="3185152" y="572653"/>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1pPr>
            <a:lvl2pPr lvl="1"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2pPr>
            <a:lvl3pPr lvl="2"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3pPr>
            <a:lvl4pPr lvl="3"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4pPr>
            <a:lvl5pPr lvl="4"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5pPr>
            <a:lvl6pPr lvl="5"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6pPr>
            <a:lvl7pPr lvl="6"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7pPr>
            <a:lvl8pPr lvl="7"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8pPr>
            <a:lvl9pPr lvl="8"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ack + Title">
  <p:cSld name="CUSTOM_3_1_1_1_2">
    <p:bg>
      <p:bgPr>
        <a:solidFill>
          <a:schemeClr val="dk1"/>
        </a:solidFill>
      </p:bgPr>
    </p:bg>
    <p:spTree>
      <p:nvGrpSpPr>
        <p:cNvPr id="1423" name="Shape 1423"/>
        <p:cNvGrpSpPr/>
        <p:nvPr/>
      </p:nvGrpSpPr>
      <p:grpSpPr>
        <a:xfrm>
          <a:off x="0" y="0"/>
          <a:ext cx="0" cy="0"/>
          <a:chOff x="0" y="0"/>
          <a:chExt cx="0" cy="0"/>
        </a:xfrm>
      </p:grpSpPr>
      <p:sp>
        <p:nvSpPr>
          <p:cNvPr id="1424" name="Google Shape;1424;p160"/>
          <p:cNvSpPr txBox="1"/>
          <p:nvPr>
            <p:ph type="title"/>
          </p:nvPr>
        </p:nvSpPr>
        <p:spPr>
          <a:xfrm>
            <a:off x="1145154" y="728719"/>
            <a:ext cx="6857100" cy="36861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4500"/>
              <a:buFont typeface="Inter"/>
              <a:buNone/>
              <a:defRPr b="1" sz="4500">
                <a:solidFill>
                  <a:schemeClr val="lt1"/>
                </a:solidFill>
                <a:latin typeface="Inter"/>
                <a:ea typeface="Inter"/>
                <a:cs typeface="Inter"/>
                <a:sym typeface="Inter"/>
              </a:defRPr>
            </a:lvl1pPr>
            <a:lvl2pPr lvl="1" rtl="0">
              <a:spcBef>
                <a:spcPts val="0"/>
              </a:spcBef>
              <a:spcAft>
                <a:spcPts val="0"/>
              </a:spcAft>
              <a:buClr>
                <a:schemeClr val="lt1"/>
              </a:buClr>
              <a:buSzPts val="4500"/>
              <a:buNone/>
              <a:defRPr sz="4500">
                <a:solidFill>
                  <a:schemeClr val="lt1"/>
                </a:solidFill>
              </a:defRPr>
            </a:lvl2pPr>
            <a:lvl3pPr lvl="2" rtl="0">
              <a:spcBef>
                <a:spcPts val="0"/>
              </a:spcBef>
              <a:spcAft>
                <a:spcPts val="0"/>
              </a:spcAft>
              <a:buClr>
                <a:schemeClr val="lt1"/>
              </a:buClr>
              <a:buSzPts val="4500"/>
              <a:buNone/>
              <a:defRPr sz="4500">
                <a:solidFill>
                  <a:schemeClr val="lt1"/>
                </a:solidFill>
              </a:defRPr>
            </a:lvl3pPr>
            <a:lvl4pPr lvl="3" rtl="0">
              <a:spcBef>
                <a:spcPts val="0"/>
              </a:spcBef>
              <a:spcAft>
                <a:spcPts val="0"/>
              </a:spcAft>
              <a:buClr>
                <a:schemeClr val="lt1"/>
              </a:buClr>
              <a:buSzPts val="4500"/>
              <a:buNone/>
              <a:defRPr sz="4500">
                <a:solidFill>
                  <a:schemeClr val="lt1"/>
                </a:solidFill>
              </a:defRPr>
            </a:lvl4pPr>
            <a:lvl5pPr lvl="4" rtl="0">
              <a:spcBef>
                <a:spcPts val="0"/>
              </a:spcBef>
              <a:spcAft>
                <a:spcPts val="0"/>
              </a:spcAft>
              <a:buClr>
                <a:schemeClr val="lt1"/>
              </a:buClr>
              <a:buSzPts val="4500"/>
              <a:buNone/>
              <a:defRPr sz="4500">
                <a:solidFill>
                  <a:schemeClr val="lt1"/>
                </a:solidFill>
              </a:defRPr>
            </a:lvl5pPr>
            <a:lvl6pPr lvl="5" rtl="0">
              <a:spcBef>
                <a:spcPts val="0"/>
              </a:spcBef>
              <a:spcAft>
                <a:spcPts val="0"/>
              </a:spcAft>
              <a:buClr>
                <a:schemeClr val="lt1"/>
              </a:buClr>
              <a:buSzPts val="4500"/>
              <a:buNone/>
              <a:defRPr sz="4500">
                <a:solidFill>
                  <a:schemeClr val="lt1"/>
                </a:solidFill>
              </a:defRPr>
            </a:lvl6pPr>
            <a:lvl7pPr lvl="6" rtl="0">
              <a:spcBef>
                <a:spcPts val="0"/>
              </a:spcBef>
              <a:spcAft>
                <a:spcPts val="0"/>
              </a:spcAft>
              <a:buClr>
                <a:schemeClr val="lt1"/>
              </a:buClr>
              <a:buSzPts val="4500"/>
              <a:buNone/>
              <a:defRPr sz="4500">
                <a:solidFill>
                  <a:schemeClr val="lt1"/>
                </a:solidFill>
              </a:defRPr>
            </a:lvl7pPr>
            <a:lvl8pPr lvl="7" rtl="0">
              <a:spcBef>
                <a:spcPts val="0"/>
              </a:spcBef>
              <a:spcAft>
                <a:spcPts val="0"/>
              </a:spcAft>
              <a:buClr>
                <a:schemeClr val="lt1"/>
              </a:buClr>
              <a:buSzPts val="4500"/>
              <a:buNone/>
              <a:defRPr sz="4500">
                <a:solidFill>
                  <a:schemeClr val="lt1"/>
                </a:solidFill>
              </a:defRPr>
            </a:lvl8pPr>
            <a:lvl9pPr lvl="8" rtl="0">
              <a:spcBef>
                <a:spcPts val="0"/>
              </a:spcBef>
              <a:spcAft>
                <a:spcPts val="0"/>
              </a:spcAft>
              <a:buClr>
                <a:schemeClr val="lt1"/>
              </a:buClr>
              <a:buSzPts val="4500"/>
              <a:buNone/>
              <a:defRPr sz="4500">
                <a:solidFill>
                  <a:schemeClr val="lt1"/>
                </a:solidFill>
              </a:defRPr>
            </a:lvl9pPr>
          </a:lstStyle>
          <a:p/>
        </p:txBody>
      </p:sp>
      <p:sp>
        <p:nvSpPr>
          <p:cNvPr id="1425" name="Google Shape;1425;p160"/>
          <p:cNvSpPr txBox="1"/>
          <p:nvPr>
            <p:ph idx="1" type="subTitle"/>
          </p:nvPr>
        </p:nvSpPr>
        <p:spPr>
          <a:xfrm>
            <a:off x="3185152" y="572653"/>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1pPr>
            <a:lvl2pPr lvl="1"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2pPr>
            <a:lvl3pPr lvl="2"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3pPr>
            <a:lvl4pPr lvl="3"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4pPr>
            <a:lvl5pPr lvl="4"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5pPr>
            <a:lvl6pPr lvl="5"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6pPr>
            <a:lvl7pPr lvl="6"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7pPr>
            <a:lvl8pPr lvl="7"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8pPr>
            <a:lvl9pPr lvl="8"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1">
  <p:cSld name="CUSTOM_4">
    <p:spTree>
      <p:nvGrpSpPr>
        <p:cNvPr id="1426" name="Shape 1426"/>
        <p:cNvGrpSpPr/>
        <p:nvPr/>
      </p:nvGrpSpPr>
      <p:grpSpPr>
        <a:xfrm>
          <a:off x="0" y="0"/>
          <a:ext cx="0" cy="0"/>
          <a:chOff x="0" y="0"/>
          <a:chExt cx="0" cy="0"/>
        </a:xfrm>
      </p:grpSpPr>
      <p:sp>
        <p:nvSpPr>
          <p:cNvPr id="1427" name="Google Shape;1427;p161"/>
          <p:cNvSpPr txBox="1"/>
          <p:nvPr>
            <p:ph idx="1" type="subTitle"/>
          </p:nvPr>
        </p:nvSpPr>
        <p:spPr>
          <a:xfrm>
            <a:off x="2643425" y="2566125"/>
            <a:ext cx="3857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1428" name="Google Shape;1428;p161"/>
          <p:cNvSpPr txBox="1"/>
          <p:nvPr>
            <p:ph type="title"/>
          </p:nvPr>
        </p:nvSpPr>
        <p:spPr>
          <a:xfrm>
            <a:off x="2656533" y="900128"/>
            <a:ext cx="3831000" cy="1434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1pPr>
            <a:lvl2pPr lvl="1"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2pPr>
            <a:lvl3pPr lvl="2"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3pPr>
            <a:lvl4pPr lvl="3"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4pPr>
            <a:lvl5pPr lvl="4"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5pPr>
            <a:lvl6pPr lvl="5"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6pPr>
            <a:lvl7pPr lvl="6"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7pPr>
            <a:lvl8pPr lvl="7"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8pPr>
            <a:lvl9pPr lvl="8"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9pPr>
          </a:lstStyle>
          <a:p/>
        </p:txBody>
      </p:sp>
      <p:pic>
        <p:nvPicPr>
          <p:cNvPr id="1429" name="Google Shape;1429;p161"/>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430" name="Google Shape;1430;p16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1 Dark">
  <p:cSld name="CUSTOM_4_5">
    <p:spTree>
      <p:nvGrpSpPr>
        <p:cNvPr id="1431" name="Shape 1431"/>
        <p:cNvGrpSpPr/>
        <p:nvPr/>
      </p:nvGrpSpPr>
      <p:grpSpPr>
        <a:xfrm>
          <a:off x="0" y="0"/>
          <a:ext cx="0" cy="0"/>
          <a:chOff x="0" y="0"/>
          <a:chExt cx="0" cy="0"/>
        </a:xfrm>
      </p:grpSpPr>
      <p:sp>
        <p:nvSpPr>
          <p:cNvPr id="1432" name="Google Shape;1432;p162"/>
          <p:cNvSpPr/>
          <p:nvPr/>
        </p:nvSpPr>
        <p:spPr>
          <a:xfrm>
            <a:off x="-8025" y="-16050"/>
            <a:ext cx="9152100" cy="4657800"/>
          </a:xfrm>
          <a:prstGeom prst="rect">
            <a:avLst/>
          </a:prstGeom>
          <a:solidFill>
            <a:srgbClr val="001525"/>
          </a:solidFill>
          <a:ln cap="flat" cmpd="sng" w="9525">
            <a:solidFill>
              <a:srgbClr val="F7F8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3" name="Google Shape;1433;p162"/>
          <p:cNvSpPr txBox="1"/>
          <p:nvPr>
            <p:ph idx="1" type="subTitle"/>
          </p:nvPr>
        </p:nvSpPr>
        <p:spPr>
          <a:xfrm>
            <a:off x="2643425" y="2566125"/>
            <a:ext cx="3857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1pPr>
            <a:lvl2pPr lvl="1"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2pPr>
            <a:lvl3pPr lvl="2"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3pPr>
            <a:lvl4pPr lvl="3"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4pPr>
            <a:lvl5pPr lvl="4"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5pPr>
            <a:lvl6pPr lvl="5"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6pPr>
            <a:lvl7pPr lvl="6"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7pPr>
            <a:lvl8pPr lvl="7"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8pPr>
            <a:lvl9pPr lvl="8"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9pPr>
          </a:lstStyle>
          <a:p/>
        </p:txBody>
      </p:sp>
      <p:sp>
        <p:nvSpPr>
          <p:cNvPr id="1434" name="Google Shape;1434;p162"/>
          <p:cNvSpPr txBox="1"/>
          <p:nvPr>
            <p:ph type="title"/>
          </p:nvPr>
        </p:nvSpPr>
        <p:spPr>
          <a:xfrm>
            <a:off x="2656533" y="900128"/>
            <a:ext cx="3831000" cy="1434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2pPr>
            <a:lvl3pPr lvl="2"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3pPr>
            <a:lvl4pPr lvl="3"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4pPr>
            <a:lvl5pPr lvl="4"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5pPr>
            <a:lvl6pPr lvl="5"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6pPr>
            <a:lvl7pPr lvl="6"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7pPr>
            <a:lvl8pPr lvl="7"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8pPr>
            <a:lvl9pPr lvl="8"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9pPr>
          </a:lstStyle>
          <a:p/>
        </p:txBody>
      </p:sp>
      <p:pic>
        <p:nvPicPr>
          <p:cNvPr id="1435" name="Google Shape;1435;p162"/>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436" name="Google Shape;1436;p16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2">
  <p:cSld name="CUSTOM_5_2">
    <p:bg>
      <p:bgPr>
        <a:solidFill>
          <a:schemeClr val="accent2"/>
        </a:solidFill>
      </p:bgPr>
    </p:bg>
    <p:spTree>
      <p:nvGrpSpPr>
        <p:cNvPr id="66" name="Shape 66"/>
        <p:cNvGrpSpPr/>
        <p:nvPr/>
      </p:nvGrpSpPr>
      <p:grpSpPr>
        <a:xfrm>
          <a:off x="0" y="0"/>
          <a:ext cx="0" cy="0"/>
          <a:chOff x="0" y="0"/>
          <a:chExt cx="0" cy="0"/>
        </a:xfrm>
      </p:grpSpPr>
      <p:sp>
        <p:nvSpPr>
          <p:cNvPr id="67" name="Google Shape;67;p18"/>
          <p:cNvSpPr txBox="1"/>
          <p:nvPr>
            <p:ph idx="1" type="subTitle"/>
          </p:nvPr>
        </p:nvSpPr>
        <p:spPr>
          <a:xfrm>
            <a:off x="329153" y="342900"/>
            <a:ext cx="2485800" cy="31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68" name="Google Shape;68;p18"/>
          <p:cNvSpPr txBox="1"/>
          <p:nvPr>
            <p:ph type="title"/>
          </p:nvPr>
        </p:nvSpPr>
        <p:spPr>
          <a:xfrm>
            <a:off x="329153" y="1457325"/>
            <a:ext cx="5364000" cy="16899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sp>
        <p:nvSpPr>
          <p:cNvPr id="69" name="Google Shape;69;p18"/>
          <p:cNvSpPr txBox="1"/>
          <p:nvPr>
            <p:ph idx="2" type="subTitle"/>
          </p:nvPr>
        </p:nvSpPr>
        <p:spPr>
          <a:xfrm>
            <a:off x="3146991" y="342900"/>
            <a:ext cx="2485800" cy="31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70" name="Google Shape;70;p18"/>
          <p:cNvSpPr txBox="1"/>
          <p:nvPr>
            <p:ph idx="3" type="body"/>
          </p:nvPr>
        </p:nvSpPr>
        <p:spPr>
          <a:xfrm>
            <a:off x="332527" y="3147328"/>
            <a:ext cx="5357100" cy="1227300"/>
          </a:xfrm>
          <a:prstGeom prst="rect">
            <a:avLst/>
          </a:prstGeom>
          <a:noFill/>
          <a:ln>
            <a:noFill/>
          </a:ln>
        </p:spPr>
        <p:txBody>
          <a:bodyPr anchorCtr="0" anchor="t" bIns="34275" lIns="34275" spcFirstLastPara="1" rIns="34275" wrap="square" tIns="34275">
            <a:noAutofit/>
          </a:bodyPr>
          <a:lstStyle>
            <a:lvl1pPr indent="-342900" lvl="0" marL="4572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1pPr>
            <a:lvl2pPr indent="-342900" lvl="1" marL="9144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2pPr>
            <a:lvl3pPr indent="-342900" lvl="2" marL="13716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3pPr>
            <a:lvl4pPr indent="-342900" lvl="3" marL="18288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4pPr>
            <a:lvl5pPr indent="-342900" lvl="4" marL="22860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5pPr>
            <a:lvl6pPr indent="-342900" lvl="5" marL="27432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6pPr>
            <a:lvl7pPr indent="-342900" lvl="6" marL="32004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7pPr>
            <a:lvl8pPr indent="-342900" lvl="7" marL="36576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8pPr>
            <a:lvl9pPr indent="-342900" lvl="8" marL="41148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9pPr>
          </a:lstStyle>
          <a:p/>
        </p:txBody>
      </p:sp>
      <p:pic>
        <p:nvPicPr>
          <p:cNvPr id="71" name="Google Shape;71;p18"/>
          <p:cNvPicPr preferRelativeResize="0"/>
          <p:nvPr/>
        </p:nvPicPr>
        <p:blipFill>
          <a:blip r:embed="rId2">
            <a:alphaModFix/>
          </a:blip>
          <a:stretch>
            <a:fillRect/>
          </a:stretch>
        </p:blipFill>
        <p:spPr>
          <a:xfrm>
            <a:off x="272010" y="4449175"/>
            <a:ext cx="1146428" cy="408524"/>
          </a:xfrm>
          <a:prstGeom prst="rect">
            <a:avLst/>
          </a:prstGeom>
          <a:noFill/>
          <a:ln>
            <a:noFill/>
          </a:ln>
        </p:spPr>
      </p:pic>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2">
  <p:cSld name="CUSTOM_4_4">
    <p:spTree>
      <p:nvGrpSpPr>
        <p:cNvPr id="1437" name="Shape 1437"/>
        <p:cNvGrpSpPr/>
        <p:nvPr/>
      </p:nvGrpSpPr>
      <p:grpSpPr>
        <a:xfrm>
          <a:off x="0" y="0"/>
          <a:ext cx="0" cy="0"/>
          <a:chOff x="0" y="0"/>
          <a:chExt cx="0" cy="0"/>
        </a:xfrm>
      </p:grpSpPr>
      <p:sp>
        <p:nvSpPr>
          <p:cNvPr id="1438" name="Google Shape;1438;p163"/>
          <p:cNvSpPr txBox="1"/>
          <p:nvPr>
            <p:ph idx="1" type="subTitle"/>
          </p:nvPr>
        </p:nvSpPr>
        <p:spPr>
          <a:xfrm>
            <a:off x="547325" y="2693100"/>
            <a:ext cx="3857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1439" name="Google Shape;1439;p163"/>
          <p:cNvSpPr txBox="1"/>
          <p:nvPr>
            <p:ph type="title"/>
          </p:nvPr>
        </p:nvSpPr>
        <p:spPr>
          <a:xfrm>
            <a:off x="560433" y="1027103"/>
            <a:ext cx="3831000" cy="1434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1pPr>
            <a:lvl2pPr lvl="1"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2pPr>
            <a:lvl3pPr lvl="2"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3pPr>
            <a:lvl4pPr lvl="3"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4pPr>
            <a:lvl5pPr lvl="4"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5pPr>
            <a:lvl6pPr lvl="5"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6pPr>
            <a:lvl7pPr lvl="6"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7pPr>
            <a:lvl8pPr lvl="7"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8pPr>
            <a:lvl9pPr lvl="8"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9pPr>
          </a:lstStyle>
          <a:p/>
        </p:txBody>
      </p:sp>
      <p:sp>
        <p:nvSpPr>
          <p:cNvPr id="1440" name="Google Shape;1440;p163"/>
          <p:cNvSpPr txBox="1"/>
          <p:nvPr>
            <p:ph idx="2" type="subTitle"/>
          </p:nvPr>
        </p:nvSpPr>
        <p:spPr>
          <a:xfrm>
            <a:off x="4739575" y="2693100"/>
            <a:ext cx="3857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1441" name="Google Shape;1441;p163"/>
          <p:cNvSpPr txBox="1"/>
          <p:nvPr>
            <p:ph idx="3" type="title"/>
          </p:nvPr>
        </p:nvSpPr>
        <p:spPr>
          <a:xfrm>
            <a:off x="4752683" y="1027103"/>
            <a:ext cx="3831000" cy="1434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1pPr>
            <a:lvl2pPr lvl="1"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2pPr>
            <a:lvl3pPr lvl="2"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3pPr>
            <a:lvl4pPr lvl="3"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4pPr>
            <a:lvl5pPr lvl="4"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5pPr>
            <a:lvl6pPr lvl="5"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6pPr>
            <a:lvl7pPr lvl="6"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7pPr>
            <a:lvl8pPr lvl="7"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8pPr>
            <a:lvl9pPr lvl="8"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9pPr>
          </a:lstStyle>
          <a:p/>
        </p:txBody>
      </p:sp>
      <p:pic>
        <p:nvPicPr>
          <p:cNvPr id="1442" name="Google Shape;1442;p163"/>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443" name="Google Shape;1443;p16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3">
  <p:cSld name="CUSTOM_4_3">
    <p:spTree>
      <p:nvGrpSpPr>
        <p:cNvPr id="1444" name="Shape 1444"/>
        <p:cNvGrpSpPr/>
        <p:nvPr/>
      </p:nvGrpSpPr>
      <p:grpSpPr>
        <a:xfrm>
          <a:off x="0" y="0"/>
          <a:ext cx="0" cy="0"/>
          <a:chOff x="0" y="0"/>
          <a:chExt cx="0" cy="0"/>
        </a:xfrm>
      </p:grpSpPr>
      <p:sp>
        <p:nvSpPr>
          <p:cNvPr id="1445" name="Google Shape;1445;p164"/>
          <p:cNvSpPr txBox="1"/>
          <p:nvPr>
            <p:ph idx="1" type="subTitle"/>
          </p:nvPr>
        </p:nvSpPr>
        <p:spPr>
          <a:xfrm>
            <a:off x="606625" y="2526825"/>
            <a:ext cx="25446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1446" name="Google Shape;1446;p164"/>
          <p:cNvSpPr txBox="1"/>
          <p:nvPr>
            <p:ph type="title"/>
          </p:nvPr>
        </p:nvSpPr>
        <p:spPr>
          <a:xfrm>
            <a:off x="684775" y="1412400"/>
            <a:ext cx="2388300" cy="1003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9pPr>
          </a:lstStyle>
          <a:p/>
        </p:txBody>
      </p:sp>
      <p:sp>
        <p:nvSpPr>
          <p:cNvPr id="1447" name="Google Shape;1447;p164"/>
          <p:cNvSpPr txBox="1"/>
          <p:nvPr>
            <p:ph idx="2" type="subTitle"/>
          </p:nvPr>
        </p:nvSpPr>
        <p:spPr>
          <a:xfrm>
            <a:off x="3299700" y="2526825"/>
            <a:ext cx="25446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1448" name="Google Shape;1448;p164"/>
          <p:cNvSpPr txBox="1"/>
          <p:nvPr>
            <p:ph idx="3" type="title"/>
          </p:nvPr>
        </p:nvSpPr>
        <p:spPr>
          <a:xfrm>
            <a:off x="3377850" y="1412375"/>
            <a:ext cx="2388300" cy="1003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9pPr>
          </a:lstStyle>
          <a:p/>
        </p:txBody>
      </p:sp>
      <p:sp>
        <p:nvSpPr>
          <p:cNvPr id="1449" name="Google Shape;1449;p164"/>
          <p:cNvSpPr txBox="1"/>
          <p:nvPr>
            <p:ph idx="4" type="subTitle"/>
          </p:nvPr>
        </p:nvSpPr>
        <p:spPr>
          <a:xfrm>
            <a:off x="5992775" y="2526825"/>
            <a:ext cx="25446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1450" name="Google Shape;1450;p164"/>
          <p:cNvSpPr txBox="1"/>
          <p:nvPr>
            <p:ph idx="5" type="title"/>
          </p:nvPr>
        </p:nvSpPr>
        <p:spPr>
          <a:xfrm>
            <a:off x="6070925" y="1412375"/>
            <a:ext cx="2388300" cy="1003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9pPr>
          </a:lstStyle>
          <a:p/>
        </p:txBody>
      </p:sp>
      <p:pic>
        <p:nvPicPr>
          <p:cNvPr id="1451" name="Google Shape;1451;p164"/>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452" name="Google Shape;1452;p16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3 Dark">
  <p:cSld name="CUSTOM_4_3_2">
    <p:spTree>
      <p:nvGrpSpPr>
        <p:cNvPr id="1453" name="Shape 1453"/>
        <p:cNvGrpSpPr/>
        <p:nvPr/>
      </p:nvGrpSpPr>
      <p:grpSpPr>
        <a:xfrm>
          <a:off x="0" y="0"/>
          <a:ext cx="0" cy="0"/>
          <a:chOff x="0" y="0"/>
          <a:chExt cx="0" cy="0"/>
        </a:xfrm>
      </p:grpSpPr>
      <p:sp>
        <p:nvSpPr>
          <p:cNvPr id="1454" name="Google Shape;1454;p165"/>
          <p:cNvSpPr/>
          <p:nvPr/>
        </p:nvSpPr>
        <p:spPr>
          <a:xfrm>
            <a:off x="-8025" y="-16050"/>
            <a:ext cx="9152100" cy="4657800"/>
          </a:xfrm>
          <a:prstGeom prst="rect">
            <a:avLst/>
          </a:prstGeom>
          <a:solidFill>
            <a:srgbClr val="001525"/>
          </a:solidFill>
          <a:ln cap="flat" cmpd="sng" w="9525">
            <a:solidFill>
              <a:srgbClr val="F7F8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5" name="Google Shape;1455;p165"/>
          <p:cNvSpPr txBox="1"/>
          <p:nvPr>
            <p:ph idx="1" type="subTitle"/>
          </p:nvPr>
        </p:nvSpPr>
        <p:spPr>
          <a:xfrm>
            <a:off x="1024250" y="2621375"/>
            <a:ext cx="1844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1pPr>
            <a:lvl2pPr lvl="1"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p:txBody>
      </p:sp>
      <p:sp>
        <p:nvSpPr>
          <p:cNvPr id="1456" name="Google Shape;1456;p165"/>
          <p:cNvSpPr txBox="1"/>
          <p:nvPr>
            <p:ph type="title"/>
          </p:nvPr>
        </p:nvSpPr>
        <p:spPr>
          <a:xfrm>
            <a:off x="847400" y="1606825"/>
            <a:ext cx="2197800" cy="7824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C9F227"/>
              </a:buClr>
              <a:buSzPts val="4500"/>
              <a:buFont typeface="JetBrains Mono ExtraBold"/>
              <a:buNone/>
              <a:defRPr sz="4500">
                <a:solidFill>
                  <a:srgbClr val="C9F227"/>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9pPr>
          </a:lstStyle>
          <a:p/>
        </p:txBody>
      </p:sp>
      <p:sp>
        <p:nvSpPr>
          <p:cNvPr id="1457" name="Google Shape;1457;p165"/>
          <p:cNvSpPr txBox="1"/>
          <p:nvPr>
            <p:ph idx="2" type="subTitle"/>
          </p:nvPr>
        </p:nvSpPr>
        <p:spPr>
          <a:xfrm>
            <a:off x="3641925" y="2621375"/>
            <a:ext cx="1844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1pPr>
            <a:lvl2pPr lvl="1"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p:txBody>
      </p:sp>
      <p:sp>
        <p:nvSpPr>
          <p:cNvPr id="1458" name="Google Shape;1458;p165"/>
          <p:cNvSpPr txBox="1"/>
          <p:nvPr>
            <p:ph idx="3" type="title"/>
          </p:nvPr>
        </p:nvSpPr>
        <p:spPr>
          <a:xfrm>
            <a:off x="3465075" y="1606825"/>
            <a:ext cx="2197800" cy="7824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C9F227"/>
              </a:buClr>
              <a:buSzPts val="4500"/>
              <a:buFont typeface="JetBrains Mono ExtraBold"/>
              <a:buNone/>
              <a:defRPr sz="4500">
                <a:solidFill>
                  <a:srgbClr val="C9F227"/>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9pPr>
          </a:lstStyle>
          <a:p/>
        </p:txBody>
      </p:sp>
      <p:sp>
        <p:nvSpPr>
          <p:cNvPr id="1459" name="Google Shape;1459;p165"/>
          <p:cNvSpPr txBox="1"/>
          <p:nvPr>
            <p:ph idx="4" type="subTitle"/>
          </p:nvPr>
        </p:nvSpPr>
        <p:spPr>
          <a:xfrm>
            <a:off x="6259600" y="2621375"/>
            <a:ext cx="1844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1pPr>
            <a:lvl2pPr lvl="1"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p:txBody>
      </p:sp>
      <p:sp>
        <p:nvSpPr>
          <p:cNvPr id="1460" name="Google Shape;1460;p165"/>
          <p:cNvSpPr txBox="1"/>
          <p:nvPr>
            <p:ph idx="5" type="title"/>
          </p:nvPr>
        </p:nvSpPr>
        <p:spPr>
          <a:xfrm>
            <a:off x="6082750" y="1606825"/>
            <a:ext cx="2197800" cy="7824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C9F227"/>
              </a:buClr>
              <a:buSzPts val="4500"/>
              <a:buFont typeface="JetBrains Mono ExtraBold"/>
              <a:buNone/>
              <a:defRPr sz="4500">
                <a:solidFill>
                  <a:srgbClr val="C9F227"/>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9pPr>
          </a:lstStyle>
          <a:p/>
        </p:txBody>
      </p:sp>
      <p:pic>
        <p:nvPicPr>
          <p:cNvPr id="1461" name="Google Shape;1461;p165"/>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462" name="Google Shape;1462;p16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4">
  <p:cSld name="CUSTOM_4_3_1">
    <p:spTree>
      <p:nvGrpSpPr>
        <p:cNvPr id="1463" name="Shape 1463"/>
        <p:cNvGrpSpPr/>
        <p:nvPr/>
      </p:nvGrpSpPr>
      <p:grpSpPr>
        <a:xfrm>
          <a:off x="0" y="0"/>
          <a:ext cx="0" cy="0"/>
          <a:chOff x="0" y="0"/>
          <a:chExt cx="0" cy="0"/>
        </a:xfrm>
      </p:grpSpPr>
      <p:sp>
        <p:nvSpPr>
          <p:cNvPr id="1464" name="Google Shape;1464;p166"/>
          <p:cNvSpPr txBox="1"/>
          <p:nvPr>
            <p:ph idx="1" type="subTitle"/>
          </p:nvPr>
        </p:nvSpPr>
        <p:spPr>
          <a:xfrm>
            <a:off x="430613" y="2542225"/>
            <a:ext cx="17964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1465" name="Google Shape;1465;p166"/>
          <p:cNvSpPr txBox="1"/>
          <p:nvPr>
            <p:ph type="title"/>
          </p:nvPr>
        </p:nvSpPr>
        <p:spPr>
          <a:xfrm>
            <a:off x="506063" y="1648025"/>
            <a:ext cx="1645500" cy="685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9pPr>
          </a:lstStyle>
          <a:p/>
        </p:txBody>
      </p:sp>
      <p:sp>
        <p:nvSpPr>
          <p:cNvPr id="1466" name="Google Shape;1466;p166"/>
          <p:cNvSpPr txBox="1"/>
          <p:nvPr>
            <p:ph idx="2" type="subTitle"/>
          </p:nvPr>
        </p:nvSpPr>
        <p:spPr>
          <a:xfrm>
            <a:off x="2517288" y="2542225"/>
            <a:ext cx="17964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1467" name="Google Shape;1467;p166"/>
          <p:cNvSpPr txBox="1"/>
          <p:nvPr>
            <p:ph idx="3" type="title"/>
          </p:nvPr>
        </p:nvSpPr>
        <p:spPr>
          <a:xfrm>
            <a:off x="2592738" y="1648025"/>
            <a:ext cx="1645500" cy="685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9pPr>
          </a:lstStyle>
          <a:p/>
        </p:txBody>
      </p:sp>
      <p:sp>
        <p:nvSpPr>
          <p:cNvPr id="1468" name="Google Shape;1468;p166"/>
          <p:cNvSpPr txBox="1"/>
          <p:nvPr>
            <p:ph idx="4" type="subTitle"/>
          </p:nvPr>
        </p:nvSpPr>
        <p:spPr>
          <a:xfrm>
            <a:off x="4679413" y="2542225"/>
            <a:ext cx="17964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1469" name="Google Shape;1469;p166"/>
          <p:cNvSpPr txBox="1"/>
          <p:nvPr>
            <p:ph idx="5" type="title"/>
          </p:nvPr>
        </p:nvSpPr>
        <p:spPr>
          <a:xfrm>
            <a:off x="4754863" y="1648025"/>
            <a:ext cx="1645500" cy="685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9pPr>
          </a:lstStyle>
          <a:p/>
        </p:txBody>
      </p:sp>
      <p:sp>
        <p:nvSpPr>
          <p:cNvPr id="1470" name="Google Shape;1470;p166"/>
          <p:cNvSpPr txBox="1"/>
          <p:nvPr>
            <p:ph idx="6" type="subTitle"/>
          </p:nvPr>
        </p:nvSpPr>
        <p:spPr>
          <a:xfrm>
            <a:off x="6916988" y="2542225"/>
            <a:ext cx="17964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1471" name="Google Shape;1471;p166"/>
          <p:cNvSpPr txBox="1"/>
          <p:nvPr>
            <p:ph idx="7" type="title"/>
          </p:nvPr>
        </p:nvSpPr>
        <p:spPr>
          <a:xfrm>
            <a:off x="6992438" y="1648025"/>
            <a:ext cx="1645500" cy="685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9pPr>
          </a:lstStyle>
          <a:p/>
        </p:txBody>
      </p:sp>
      <p:pic>
        <p:nvPicPr>
          <p:cNvPr id="1472" name="Google Shape;1472;p166"/>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473" name="Google Shape;1473;p16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4 1">
  <p:cSld name="CUSTOM_4_3_1_1">
    <p:spTree>
      <p:nvGrpSpPr>
        <p:cNvPr id="1474" name="Shape 1474"/>
        <p:cNvGrpSpPr/>
        <p:nvPr/>
      </p:nvGrpSpPr>
      <p:grpSpPr>
        <a:xfrm>
          <a:off x="0" y="0"/>
          <a:ext cx="0" cy="0"/>
          <a:chOff x="0" y="0"/>
          <a:chExt cx="0" cy="0"/>
        </a:xfrm>
      </p:grpSpPr>
      <p:sp>
        <p:nvSpPr>
          <p:cNvPr id="1475" name="Google Shape;1475;p167"/>
          <p:cNvSpPr txBox="1"/>
          <p:nvPr>
            <p:ph idx="1" type="subTitle"/>
          </p:nvPr>
        </p:nvSpPr>
        <p:spPr>
          <a:xfrm>
            <a:off x="947810" y="1460475"/>
            <a:ext cx="3288900" cy="942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1476" name="Google Shape;1476;p167"/>
          <p:cNvSpPr txBox="1"/>
          <p:nvPr>
            <p:ph type="title"/>
          </p:nvPr>
        </p:nvSpPr>
        <p:spPr>
          <a:xfrm>
            <a:off x="947800" y="846025"/>
            <a:ext cx="1645500" cy="469500"/>
          </a:xfrm>
          <a:prstGeom prst="rect">
            <a:avLst/>
          </a:prstGeom>
          <a:noFill/>
          <a:ln>
            <a:noFill/>
          </a:ln>
        </p:spPr>
        <p:txBody>
          <a:bodyPr anchorCtr="0" anchor="b" bIns="0" lIns="0" spcFirstLastPara="1" rIns="0" wrap="square" tIns="0">
            <a:noAutofit/>
          </a:bodyPr>
          <a:lstStyle>
            <a:lvl1pPr lvl="0"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1477" name="Google Shape;1477;p167"/>
          <p:cNvSpPr txBox="1"/>
          <p:nvPr>
            <p:ph idx="2" type="subTitle"/>
          </p:nvPr>
        </p:nvSpPr>
        <p:spPr>
          <a:xfrm>
            <a:off x="4930860" y="1460475"/>
            <a:ext cx="3288900" cy="942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1478" name="Google Shape;1478;p167"/>
          <p:cNvSpPr txBox="1"/>
          <p:nvPr>
            <p:ph idx="3" type="title"/>
          </p:nvPr>
        </p:nvSpPr>
        <p:spPr>
          <a:xfrm>
            <a:off x="4930850" y="846025"/>
            <a:ext cx="1645500" cy="469500"/>
          </a:xfrm>
          <a:prstGeom prst="rect">
            <a:avLst/>
          </a:prstGeom>
          <a:noFill/>
          <a:ln>
            <a:noFill/>
          </a:ln>
        </p:spPr>
        <p:txBody>
          <a:bodyPr anchorCtr="0" anchor="b" bIns="0" lIns="0" spcFirstLastPara="1" rIns="0" wrap="square" tIns="0">
            <a:noAutofit/>
          </a:bodyPr>
          <a:lstStyle>
            <a:lvl1pPr lvl="0"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1479" name="Google Shape;1479;p167"/>
          <p:cNvSpPr txBox="1"/>
          <p:nvPr>
            <p:ph idx="4" type="subTitle"/>
          </p:nvPr>
        </p:nvSpPr>
        <p:spPr>
          <a:xfrm>
            <a:off x="947810" y="3521950"/>
            <a:ext cx="3288900" cy="942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1480" name="Google Shape;1480;p167"/>
          <p:cNvSpPr txBox="1"/>
          <p:nvPr>
            <p:ph idx="5" type="title"/>
          </p:nvPr>
        </p:nvSpPr>
        <p:spPr>
          <a:xfrm>
            <a:off x="947800" y="2907500"/>
            <a:ext cx="1645500" cy="469500"/>
          </a:xfrm>
          <a:prstGeom prst="rect">
            <a:avLst/>
          </a:prstGeom>
          <a:noFill/>
          <a:ln>
            <a:noFill/>
          </a:ln>
        </p:spPr>
        <p:txBody>
          <a:bodyPr anchorCtr="0" anchor="b" bIns="0" lIns="0" spcFirstLastPara="1" rIns="0" wrap="square" tIns="0">
            <a:noAutofit/>
          </a:bodyPr>
          <a:lstStyle>
            <a:lvl1pPr lvl="0"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1481" name="Google Shape;1481;p167"/>
          <p:cNvSpPr txBox="1"/>
          <p:nvPr>
            <p:ph idx="6" type="subTitle"/>
          </p:nvPr>
        </p:nvSpPr>
        <p:spPr>
          <a:xfrm>
            <a:off x="4930860" y="3521950"/>
            <a:ext cx="3288900" cy="942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1482" name="Google Shape;1482;p167"/>
          <p:cNvSpPr txBox="1"/>
          <p:nvPr>
            <p:ph idx="7" type="title"/>
          </p:nvPr>
        </p:nvSpPr>
        <p:spPr>
          <a:xfrm>
            <a:off x="4930850" y="2907500"/>
            <a:ext cx="1645500" cy="469500"/>
          </a:xfrm>
          <a:prstGeom prst="rect">
            <a:avLst/>
          </a:prstGeom>
          <a:noFill/>
          <a:ln>
            <a:noFill/>
          </a:ln>
        </p:spPr>
        <p:txBody>
          <a:bodyPr anchorCtr="0" anchor="b" bIns="0" lIns="0" spcFirstLastPara="1" rIns="0" wrap="square" tIns="0">
            <a:noAutofit/>
          </a:bodyPr>
          <a:lstStyle>
            <a:lvl1pPr lvl="0"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pic>
        <p:nvPicPr>
          <p:cNvPr id="1483" name="Google Shape;1483;p167"/>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484" name="Google Shape;1484;p16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NewHiresSlide">
  <p:cSld name="TITLE_8_2_2_3">
    <p:spTree>
      <p:nvGrpSpPr>
        <p:cNvPr id="1485" name="Shape 1485"/>
        <p:cNvGrpSpPr/>
        <p:nvPr/>
      </p:nvGrpSpPr>
      <p:grpSpPr>
        <a:xfrm>
          <a:off x="0" y="0"/>
          <a:ext cx="0" cy="0"/>
          <a:chOff x="0" y="0"/>
          <a:chExt cx="0" cy="0"/>
        </a:xfrm>
      </p:grpSpPr>
      <p:sp>
        <p:nvSpPr>
          <p:cNvPr id="1486" name="Google Shape;1486;p168"/>
          <p:cNvSpPr/>
          <p:nvPr>
            <p:ph idx="2" type="pic"/>
          </p:nvPr>
        </p:nvSpPr>
        <p:spPr>
          <a:xfrm>
            <a:off x="3291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1487" name="Google Shape;1487;p168"/>
          <p:cNvSpPr txBox="1"/>
          <p:nvPr>
            <p:ph type="title"/>
          </p:nvPr>
        </p:nvSpPr>
        <p:spPr>
          <a:xfrm>
            <a:off x="329153" y="342900"/>
            <a:ext cx="5240700" cy="478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2pPr>
            <a:lvl3pPr lvl="2"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3pPr>
            <a:lvl4pPr lvl="3"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4pPr>
            <a:lvl5pPr lvl="4"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5pPr>
            <a:lvl6pPr lvl="5"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6pPr>
            <a:lvl7pPr lvl="6"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7pPr>
            <a:lvl8pPr lvl="7"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8pPr>
            <a:lvl9pPr lvl="8"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9pPr>
          </a:lstStyle>
          <a:p/>
        </p:txBody>
      </p:sp>
      <p:sp>
        <p:nvSpPr>
          <p:cNvPr id="1488" name="Google Shape;1488;p168"/>
          <p:cNvSpPr txBox="1"/>
          <p:nvPr>
            <p:ph idx="1" type="subTitle"/>
          </p:nvPr>
        </p:nvSpPr>
        <p:spPr>
          <a:xfrm>
            <a:off x="329153"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489" name="Google Shape;1489;p168"/>
          <p:cNvSpPr txBox="1"/>
          <p:nvPr>
            <p:ph idx="3" type="subTitle"/>
          </p:nvPr>
        </p:nvSpPr>
        <p:spPr>
          <a:xfrm>
            <a:off x="1840933"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490" name="Google Shape;1490;p168"/>
          <p:cNvSpPr txBox="1"/>
          <p:nvPr>
            <p:ph idx="4" type="subTitle"/>
          </p:nvPr>
        </p:nvSpPr>
        <p:spPr>
          <a:xfrm>
            <a:off x="3352713"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491" name="Google Shape;1491;p168"/>
          <p:cNvSpPr txBox="1"/>
          <p:nvPr>
            <p:ph idx="5" type="subTitle"/>
          </p:nvPr>
        </p:nvSpPr>
        <p:spPr>
          <a:xfrm>
            <a:off x="4864494"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492" name="Google Shape;1492;p168"/>
          <p:cNvSpPr txBox="1"/>
          <p:nvPr>
            <p:ph idx="6" type="subTitle"/>
          </p:nvPr>
        </p:nvSpPr>
        <p:spPr>
          <a:xfrm>
            <a:off x="6376274"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493" name="Google Shape;1493;p168"/>
          <p:cNvSpPr txBox="1"/>
          <p:nvPr>
            <p:ph idx="7" type="subTitle"/>
          </p:nvPr>
        </p:nvSpPr>
        <p:spPr>
          <a:xfrm>
            <a:off x="7888054"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494" name="Google Shape;1494;p168"/>
          <p:cNvSpPr/>
          <p:nvPr>
            <p:ph idx="8" type="pic"/>
          </p:nvPr>
        </p:nvSpPr>
        <p:spPr>
          <a:xfrm>
            <a:off x="18409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1495" name="Google Shape;1495;p168"/>
          <p:cNvSpPr/>
          <p:nvPr>
            <p:ph idx="9" type="pic"/>
          </p:nvPr>
        </p:nvSpPr>
        <p:spPr>
          <a:xfrm>
            <a:off x="33527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1496" name="Google Shape;1496;p168"/>
          <p:cNvSpPr/>
          <p:nvPr>
            <p:ph idx="13" type="pic"/>
          </p:nvPr>
        </p:nvSpPr>
        <p:spPr>
          <a:xfrm>
            <a:off x="48645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1497" name="Google Shape;1497;p168"/>
          <p:cNvSpPr/>
          <p:nvPr>
            <p:ph idx="14" type="pic"/>
          </p:nvPr>
        </p:nvSpPr>
        <p:spPr>
          <a:xfrm>
            <a:off x="63763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1498" name="Google Shape;1498;p168"/>
          <p:cNvSpPr/>
          <p:nvPr>
            <p:ph idx="15" type="pic"/>
          </p:nvPr>
        </p:nvSpPr>
        <p:spPr>
          <a:xfrm>
            <a:off x="78881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1499" name="Google Shape;1499;p168"/>
          <p:cNvSpPr/>
          <p:nvPr>
            <p:ph idx="16" type="pic"/>
          </p:nvPr>
        </p:nvSpPr>
        <p:spPr>
          <a:xfrm>
            <a:off x="3291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1500" name="Google Shape;1500;p168"/>
          <p:cNvSpPr txBox="1"/>
          <p:nvPr>
            <p:ph idx="17" type="subTitle"/>
          </p:nvPr>
        </p:nvSpPr>
        <p:spPr>
          <a:xfrm>
            <a:off x="329153" y="3932841"/>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501" name="Google Shape;1501;p168"/>
          <p:cNvSpPr txBox="1"/>
          <p:nvPr>
            <p:ph idx="18" type="subTitle"/>
          </p:nvPr>
        </p:nvSpPr>
        <p:spPr>
          <a:xfrm>
            <a:off x="1840933" y="3932841"/>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502" name="Google Shape;1502;p168"/>
          <p:cNvSpPr txBox="1"/>
          <p:nvPr>
            <p:ph idx="19" type="subTitle"/>
          </p:nvPr>
        </p:nvSpPr>
        <p:spPr>
          <a:xfrm>
            <a:off x="3352713" y="3932841"/>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503" name="Google Shape;1503;p168"/>
          <p:cNvSpPr txBox="1"/>
          <p:nvPr>
            <p:ph idx="20" type="subTitle"/>
          </p:nvPr>
        </p:nvSpPr>
        <p:spPr>
          <a:xfrm>
            <a:off x="4864494" y="3932841"/>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504" name="Google Shape;1504;p168"/>
          <p:cNvSpPr txBox="1"/>
          <p:nvPr>
            <p:ph idx="21" type="subTitle"/>
          </p:nvPr>
        </p:nvSpPr>
        <p:spPr>
          <a:xfrm>
            <a:off x="6376274" y="3932841"/>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505" name="Google Shape;1505;p168"/>
          <p:cNvSpPr txBox="1"/>
          <p:nvPr>
            <p:ph idx="22" type="subTitle"/>
          </p:nvPr>
        </p:nvSpPr>
        <p:spPr>
          <a:xfrm>
            <a:off x="7888054" y="3932841"/>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506" name="Google Shape;1506;p168"/>
          <p:cNvSpPr/>
          <p:nvPr>
            <p:ph idx="23" type="pic"/>
          </p:nvPr>
        </p:nvSpPr>
        <p:spPr>
          <a:xfrm>
            <a:off x="18409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1507" name="Google Shape;1507;p168"/>
          <p:cNvSpPr/>
          <p:nvPr>
            <p:ph idx="24" type="pic"/>
          </p:nvPr>
        </p:nvSpPr>
        <p:spPr>
          <a:xfrm>
            <a:off x="33527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1508" name="Google Shape;1508;p168"/>
          <p:cNvSpPr/>
          <p:nvPr>
            <p:ph idx="25" type="pic"/>
          </p:nvPr>
        </p:nvSpPr>
        <p:spPr>
          <a:xfrm>
            <a:off x="48645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1509" name="Google Shape;1509;p168"/>
          <p:cNvSpPr/>
          <p:nvPr>
            <p:ph idx="26" type="pic"/>
          </p:nvPr>
        </p:nvSpPr>
        <p:spPr>
          <a:xfrm>
            <a:off x="63763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1510" name="Google Shape;1510;p168"/>
          <p:cNvSpPr/>
          <p:nvPr>
            <p:ph idx="27" type="pic"/>
          </p:nvPr>
        </p:nvSpPr>
        <p:spPr>
          <a:xfrm>
            <a:off x="78881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pic>
        <p:nvPicPr>
          <p:cNvPr id="1511" name="Google Shape;1511;p168"/>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512" name="Google Shape;1512;p16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Light2">
  <p:cSld name="TITLE_8_2_5_1">
    <p:bg>
      <p:bgPr>
        <a:solidFill>
          <a:schemeClr val="accent4"/>
        </a:solidFill>
      </p:bgPr>
    </p:bg>
    <p:spTree>
      <p:nvGrpSpPr>
        <p:cNvPr id="1513" name="Shape 1513"/>
        <p:cNvGrpSpPr/>
        <p:nvPr/>
      </p:nvGrpSpPr>
      <p:grpSpPr>
        <a:xfrm>
          <a:off x="0" y="0"/>
          <a:ext cx="0" cy="0"/>
          <a:chOff x="0" y="0"/>
          <a:chExt cx="0" cy="0"/>
        </a:xfrm>
      </p:grpSpPr>
      <p:sp>
        <p:nvSpPr>
          <p:cNvPr id="1514" name="Google Shape;1514;p169"/>
          <p:cNvSpPr txBox="1"/>
          <p:nvPr>
            <p:ph type="title"/>
          </p:nvPr>
        </p:nvSpPr>
        <p:spPr>
          <a:xfrm>
            <a:off x="329150" y="1811100"/>
            <a:ext cx="3354300" cy="15213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4800"/>
              <a:buFont typeface="Inter"/>
              <a:buNone/>
              <a:defRPr b="1" sz="4800">
                <a:solidFill>
                  <a:schemeClr val="lt2"/>
                </a:solidFill>
                <a:latin typeface="Inter"/>
                <a:ea typeface="Inter"/>
                <a:cs typeface="Inter"/>
                <a:sym typeface="Inter"/>
              </a:defRPr>
            </a:lvl1pPr>
            <a:lvl2pPr lvl="1"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2pPr>
            <a:lvl3pPr lvl="2"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3pPr>
            <a:lvl4pPr lvl="3"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4pPr>
            <a:lvl5pPr lvl="4"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5pPr>
            <a:lvl6pPr lvl="5"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6pPr>
            <a:lvl7pPr lvl="6"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7pPr>
            <a:lvl8pPr lvl="7"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8pPr>
            <a:lvl9pPr lvl="8"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9pPr>
          </a:lstStyle>
          <a:p/>
        </p:txBody>
      </p:sp>
      <p:sp>
        <p:nvSpPr>
          <p:cNvPr id="1515" name="Google Shape;1515;p169"/>
          <p:cNvSpPr txBox="1"/>
          <p:nvPr>
            <p:ph idx="1" type="body"/>
          </p:nvPr>
        </p:nvSpPr>
        <p:spPr>
          <a:xfrm>
            <a:off x="4921450" y="728850"/>
            <a:ext cx="3182100" cy="3685800"/>
          </a:xfrm>
          <a:prstGeom prst="rect">
            <a:avLst/>
          </a:prstGeom>
          <a:noFill/>
          <a:ln>
            <a:noFill/>
          </a:ln>
        </p:spPr>
        <p:txBody>
          <a:bodyPr anchorCtr="0" anchor="t" bIns="34275" lIns="34275" spcFirstLastPara="1" rIns="34275" wrap="square" tIns="34275">
            <a:noAutofit/>
          </a:bodyPr>
          <a:lstStyle>
            <a:lvl1pPr indent="-311150" lvl="0" marL="457200" rtl="0">
              <a:lnSpc>
                <a:spcPct val="200000"/>
              </a:lnSpc>
              <a:spcBef>
                <a:spcPts val="0"/>
              </a:spcBef>
              <a:spcAft>
                <a:spcPts val="0"/>
              </a:spcAft>
              <a:buClr>
                <a:schemeClr val="lt2"/>
              </a:buClr>
              <a:buSzPts val="1300"/>
              <a:buFont typeface="Inter"/>
              <a:buAutoNum type="arabicPeriod"/>
              <a:defRPr b="1" sz="1300">
                <a:solidFill>
                  <a:schemeClr val="lt2"/>
                </a:solidFill>
                <a:latin typeface="Inter"/>
                <a:ea typeface="Inter"/>
                <a:cs typeface="Inter"/>
                <a:sym typeface="Inter"/>
              </a:defRPr>
            </a:lvl1pPr>
            <a:lvl2pPr indent="-311150" lvl="1" marL="914400" rtl="0">
              <a:lnSpc>
                <a:spcPct val="200000"/>
              </a:lnSpc>
              <a:spcBef>
                <a:spcPts val="0"/>
              </a:spcBef>
              <a:spcAft>
                <a:spcPts val="0"/>
              </a:spcAft>
              <a:buClr>
                <a:schemeClr val="lt2"/>
              </a:buClr>
              <a:buSzPts val="1300"/>
              <a:buFont typeface="Inter"/>
              <a:buAutoNum type="alphaLcPeriod"/>
              <a:defRPr sz="1300">
                <a:solidFill>
                  <a:schemeClr val="lt2"/>
                </a:solidFill>
                <a:latin typeface="Inter"/>
                <a:ea typeface="Inter"/>
                <a:cs typeface="Inter"/>
                <a:sym typeface="Inter"/>
              </a:defRPr>
            </a:lvl2pPr>
            <a:lvl3pPr indent="-311150" lvl="2" marL="1371600" rtl="0">
              <a:lnSpc>
                <a:spcPct val="200000"/>
              </a:lnSpc>
              <a:spcBef>
                <a:spcPts val="0"/>
              </a:spcBef>
              <a:spcAft>
                <a:spcPts val="0"/>
              </a:spcAft>
              <a:buClr>
                <a:schemeClr val="lt2"/>
              </a:buClr>
              <a:buSzPts val="1300"/>
              <a:buFont typeface="Inter"/>
              <a:buAutoNum type="romanLcPeriod"/>
              <a:defRPr sz="1300">
                <a:solidFill>
                  <a:schemeClr val="lt2"/>
                </a:solidFill>
                <a:latin typeface="Inter"/>
                <a:ea typeface="Inter"/>
                <a:cs typeface="Inter"/>
                <a:sym typeface="Inter"/>
              </a:defRPr>
            </a:lvl3pPr>
            <a:lvl4pPr indent="-311150" lvl="3" marL="1828800" rtl="0">
              <a:lnSpc>
                <a:spcPct val="200000"/>
              </a:lnSpc>
              <a:spcBef>
                <a:spcPts val="0"/>
              </a:spcBef>
              <a:spcAft>
                <a:spcPts val="0"/>
              </a:spcAft>
              <a:buClr>
                <a:schemeClr val="lt2"/>
              </a:buClr>
              <a:buSzPts val="1300"/>
              <a:buFont typeface="Inter"/>
              <a:buAutoNum type="arabicPeriod"/>
              <a:defRPr sz="1300">
                <a:solidFill>
                  <a:schemeClr val="lt2"/>
                </a:solidFill>
                <a:latin typeface="Inter"/>
                <a:ea typeface="Inter"/>
                <a:cs typeface="Inter"/>
                <a:sym typeface="Inter"/>
              </a:defRPr>
            </a:lvl4pPr>
            <a:lvl5pPr indent="-311150" lvl="4" marL="2286000" rtl="0">
              <a:lnSpc>
                <a:spcPct val="200000"/>
              </a:lnSpc>
              <a:spcBef>
                <a:spcPts val="0"/>
              </a:spcBef>
              <a:spcAft>
                <a:spcPts val="0"/>
              </a:spcAft>
              <a:buClr>
                <a:schemeClr val="lt2"/>
              </a:buClr>
              <a:buSzPts val="1300"/>
              <a:buFont typeface="Inter"/>
              <a:buAutoNum type="alphaLcPeriod"/>
              <a:defRPr sz="1300">
                <a:solidFill>
                  <a:schemeClr val="lt2"/>
                </a:solidFill>
                <a:latin typeface="Inter"/>
                <a:ea typeface="Inter"/>
                <a:cs typeface="Inter"/>
                <a:sym typeface="Inter"/>
              </a:defRPr>
            </a:lvl5pPr>
            <a:lvl6pPr indent="-311150" lvl="5" marL="2743200" rtl="0">
              <a:lnSpc>
                <a:spcPct val="200000"/>
              </a:lnSpc>
              <a:spcBef>
                <a:spcPts val="0"/>
              </a:spcBef>
              <a:spcAft>
                <a:spcPts val="0"/>
              </a:spcAft>
              <a:buClr>
                <a:schemeClr val="lt2"/>
              </a:buClr>
              <a:buSzPts val="1300"/>
              <a:buFont typeface="Inter"/>
              <a:buAutoNum type="romanLcPeriod"/>
              <a:defRPr sz="1300">
                <a:solidFill>
                  <a:schemeClr val="lt2"/>
                </a:solidFill>
                <a:latin typeface="Inter"/>
                <a:ea typeface="Inter"/>
                <a:cs typeface="Inter"/>
                <a:sym typeface="Inter"/>
              </a:defRPr>
            </a:lvl6pPr>
            <a:lvl7pPr indent="-311150" lvl="6" marL="3200400" rtl="0">
              <a:lnSpc>
                <a:spcPct val="200000"/>
              </a:lnSpc>
              <a:spcBef>
                <a:spcPts val="0"/>
              </a:spcBef>
              <a:spcAft>
                <a:spcPts val="0"/>
              </a:spcAft>
              <a:buClr>
                <a:schemeClr val="lt2"/>
              </a:buClr>
              <a:buSzPts val="1300"/>
              <a:buFont typeface="Inter"/>
              <a:buAutoNum type="arabicPeriod"/>
              <a:defRPr sz="1300">
                <a:solidFill>
                  <a:schemeClr val="lt2"/>
                </a:solidFill>
                <a:latin typeface="Inter"/>
                <a:ea typeface="Inter"/>
                <a:cs typeface="Inter"/>
                <a:sym typeface="Inter"/>
              </a:defRPr>
            </a:lvl7pPr>
            <a:lvl8pPr indent="-311150" lvl="7" marL="3657600" rtl="0">
              <a:lnSpc>
                <a:spcPct val="200000"/>
              </a:lnSpc>
              <a:spcBef>
                <a:spcPts val="0"/>
              </a:spcBef>
              <a:spcAft>
                <a:spcPts val="0"/>
              </a:spcAft>
              <a:buClr>
                <a:schemeClr val="lt2"/>
              </a:buClr>
              <a:buSzPts val="1300"/>
              <a:buFont typeface="Inter"/>
              <a:buAutoNum type="alphaLcPeriod"/>
              <a:defRPr sz="1300">
                <a:solidFill>
                  <a:schemeClr val="lt2"/>
                </a:solidFill>
                <a:latin typeface="Inter"/>
                <a:ea typeface="Inter"/>
                <a:cs typeface="Inter"/>
                <a:sym typeface="Inter"/>
              </a:defRPr>
            </a:lvl8pPr>
            <a:lvl9pPr indent="-311150" lvl="8" marL="4114800" rtl="0">
              <a:lnSpc>
                <a:spcPct val="200000"/>
              </a:lnSpc>
              <a:spcBef>
                <a:spcPts val="0"/>
              </a:spcBef>
              <a:spcAft>
                <a:spcPts val="0"/>
              </a:spcAft>
              <a:buClr>
                <a:schemeClr val="lt2"/>
              </a:buClr>
              <a:buSzPts val="1300"/>
              <a:buFont typeface="Inter"/>
              <a:buAutoNum type="romanLcPeriod"/>
              <a:defRPr sz="1300">
                <a:solidFill>
                  <a:schemeClr val="lt2"/>
                </a:solidFill>
                <a:latin typeface="Inter"/>
                <a:ea typeface="Inter"/>
                <a:cs typeface="Inter"/>
                <a:sym typeface="Inter"/>
              </a:defRPr>
            </a:lvl9pPr>
          </a:lstStyle>
          <a:p/>
        </p:txBody>
      </p:sp>
      <p:pic>
        <p:nvPicPr>
          <p:cNvPr id="1516" name="Google Shape;1516;p169"/>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517" name="Google Shape;1517;p16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Light1">
  <p:cSld name="TITLE_8_2_5_1_2">
    <p:spTree>
      <p:nvGrpSpPr>
        <p:cNvPr id="1518" name="Shape 1518"/>
        <p:cNvGrpSpPr/>
        <p:nvPr/>
      </p:nvGrpSpPr>
      <p:grpSpPr>
        <a:xfrm>
          <a:off x="0" y="0"/>
          <a:ext cx="0" cy="0"/>
          <a:chOff x="0" y="0"/>
          <a:chExt cx="0" cy="0"/>
        </a:xfrm>
      </p:grpSpPr>
      <p:sp>
        <p:nvSpPr>
          <p:cNvPr id="1519" name="Google Shape;1519;p170"/>
          <p:cNvSpPr/>
          <p:nvPr/>
        </p:nvSpPr>
        <p:spPr>
          <a:xfrm>
            <a:off x="2979775" y="0"/>
            <a:ext cx="61641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Inter"/>
              <a:ea typeface="Inter"/>
              <a:cs typeface="Inter"/>
              <a:sym typeface="Inter"/>
            </a:endParaRPr>
          </a:p>
        </p:txBody>
      </p:sp>
      <p:sp>
        <p:nvSpPr>
          <p:cNvPr id="1520" name="Google Shape;1520;p170"/>
          <p:cNvSpPr txBox="1"/>
          <p:nvPr>
            <p:ph type="title"/>
          </p:nvPr>
        </p:nvSpPr>
        <p:spPr>
          <a:xfrm>
            <a:off x="329150" y="342900"/>
            <a:ext cx="2418600" cy="8025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521" name="Google Shape;1521;p170"/>
          <p:cNvSpPr txBox="1"/>
          <p:nvPr>
            <p:ph idx="1" type="body"/>
          </p:nvPr>
        </p:nvSpPr>
        <p:spPr>
          <a:xfrm>
            <a:off x="329150" y="1457325"/>
            <a:ext cx="2358600" cy="28851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522" name="Google Shape;1522;p170"/>
          <p:cNvSpPr txBox="1"/>
          <p:nvPr>
            <p:ph idx="2" type="body"/>
          </p:nvPr>
        </p:nvSpPr>
        <p:spPr>
          <a:xfrm>
            <a:off x="4359628" y="574134"/>
            <a:ext cx="3404400" cy="3840900"/>
          </a:xfrm>
          <a:prstGeom prst="rect">
            <a:avLst/>
          </a:prstGeom>
          <a:noFill/>
          <a:ln>
            <a:noFill/>
          </a:ln>
        </p:spPr>
        <p:txBody>
          <a:bodyPr anchorCtr="0" anchor="t" bIns="34275" lIns="34275" spcFirstLastPara="1" rIns="34275" wrap="square" tIns="34275">
            <a:noAutofit/>
          </a:bodyPr>
          <a:lstStyle>
            <a:lvl1pPr indent="-342900" lvl="0" marL="457200" rtl="0">
              <a:lnSpc>
                <a:spcPct val="200000"/>
              </a:lnSpc>
              <a:spcBef>
                <a:spcPts val="0"/>
              </a:spcBef>
              <a:spcAft>
                <a:spcPts val="0"/>
              </a:spcAft>
              <a:buClr>
                <a:schemeClr val="lt2"/>
              </a:buClr>
              <a:buSzPts val="1800"/>
              <a:buFont typeface="Inter"/>
              <a:buAutoNum type="arabicPeriod"/>
              <a:defRPr sz="1800">
                <a:solidFill>
                  <a:schemeClr val="lt2"/>
                </a:solidFill>
                <a:latin typeface="Inter"/>
                <a:ea typeface="Inter"/>
                <a:cs typeface="Inter"/>
                <a:sym typeface="Inter"/>
              </a:defRPr>
            </a:lvl1pPr>
            <a:lvl2pPr indent="-342900" lvl="1" marL="914400" rtl="0">
              <a:lnSpc>
                <a:spcPct val="200000"/>
              </a:lnSpc>
              <a:spcBef>
                <a:spcPts val="0"/>
              </a:spcBef>
              <a:spcAft>
                <a:spcPts val="0"/>
              </a:spcAft>
              <a:buClr>
                <a:schemeClr val="lt2"/>
              </a:buClr>
              <a:buSzPts val="1800"/>
              <a:buFont typeface="Inter"/>
              <a:buAutoNum type="alphaLcPeriod"/>
              <a:defRPr sz="1800">
                <a:solidFill>
                  <a:schemeClr val="lt2"/>
                </a:solidFill>
                <a:latin typeface="Inter"/>
                <a:ea typeface="Inter"/>
                <a:cs typeface="Inter"/>
                <a:sym typeface="Inter"/>
              </a:defRPr>
            </a:lvl2pPr>
            <a:lvl3pPr indent="-342900" lvl="2" marL="1371600" rtl="0">
              <a:lnSpc>
                <a:spcPct val="200000"/>
              </a:lnSpc>
              <a:spcBef>
                <a:spcPts val="0"/>
              </a:spcBef>
              <a:spcAft>
                <a:spcPts val="0"/>
              </a:spcAft>
              <a:buClr>
                <a:schemeClr val="lt2"/>
              </a:buClr>
              <a:buSzPts val="1800"/>
              <a:buFont typeface="Inter"/>
              <a:buAutoNum type="romanLcPeriod"/>
              <a:defRPr sz="1800">
                <a:solidFill>
                  <a:schemeClr val="lt2"/>
                </a:solidFill>
                <a:latin typeface="Inter"/>
                <a:ea typeface="Inter"/>
                <a:cs typeface="Inter"/>
                <a:sym typeface="Inter"/>
              </a:defRPr>
            </a:lvl3pPr>
            <a:lvl4pPr indent="-342900" lvl="3" marL="1828800" rtl="0">
              <a:lnSpc>
                <a:spcPct val="200000"/>
              </a:lnSpc>
              <a:spcBef>
                <a:spcPts val="0"/>
              </a:spcBef>
              <a:spcAft>
                <a:spcPts val="0"/>
              </a:spcAft>
              <a:buClr>
                <a:schemeClr val="lt2"/>
              </a:buClr>
              <a:buSzPts val="1800"/>
              <a:buFont typeface="Inter"/>
              <a:buAutoNum type="arabicPeriod"/>
              <a:defRPr sz="1800">
                <a:solidFill>
                  <a:schemeClr val="lt2"/>
                </a:solidFill>
                <a:latin typeface="Inter"/>
                <a:ea typeface="Inter"/>
                <a:cs typeface="Inter"/>
                <a:sym typeface="Inter"/>
              </a:defRPr>
            </a:lvl4pPr>
            <a:lvl5pPr indent="-342900" lvl="4" marL="2286000" rtl="0">
              <a:lnSpc>
                <a:spcPct val="200000"/>
              </a:lnSpc>
              <a:spcBef>
                <a:spcPts val="0"/>
              </a:spcBef>
              <a:spcAft>
                <a:spcPts val="0"/>
              </a:spcAft>
              <a:buClr>
                <a:schemeClr val="lt2"/>
              </a:buClr>
              <a:buSzPts val="1800"/>
              <a:buFont typeface="Inter"/>
              <a:buAutoNum type="alphaLcPeriod"/>
              <a:defRPr sz="1800">
                <a:solidFill>
                  <a:schemeClr val="lt2"/>
                </a:solidFill>
                <a:latin typeface="Inter"/>
                <a:ea typeface="Inter"/>
                <a:cs typeface="Inter"/>
                <a:sym typeface="Inter"/>
              </a:defRPr>
            </a:lvl5pPr>
            <a:lvl6pPr indent="-342900" lvl="5" marL="2743200" rtl="0">
              <a:lnSpc>
                <a:spcPct val="200000"/>
              </a:lnSpc>
              <a:spcBef>
                <a:spcPts val="0"/>
              </a:spcBef>
              <a:spcAft>
                <a:spcPts val="0"/>
              </a:spcAft>
              <a:buClr>
                <a:schemeClr val="lt2"/>
              </a:buClr>
              <a:buSzPts val="1800"/>
              <a:buFont typeface="Inter"/>
              <a:buAutoNum type="romanLcPeriod"/>
              <a:defRPr sz="1800">
                <a:solidFill>
                  <a:schemeClr val="lt2"/>
                </a:solidFill>
                <a:latin typeface="Inter"/>
                <a:ea typeface="Inter"/>
                <a:cs typeface="Inter"/>
                <a:sym typeface="Inter"/>
              </a:defRPr>
            </a:lvl6pPr>
            <a:lvl7pPr indent="-342900" lvl="6" marL="3200400" rtl="0">
              <a:lnSpc>
                <a:spcPct val="200000"/>
              </a:lnSpc>
              <a:spcBef>
                <a:spcPts val="0"/>
              </a:spcBef>
              <a:spcAft>
                <a:spcPts val="0"/>
              </a:spcAft>
              <a:buClr>
                <a:schemeClr val="lt2"/>
              </a:buClr>
              <a:buSzPts val="1800"/>
              <a:buFont typeface="Inter"/>
              <a:buAutoNum type="arabicPeriod"/>
              <a:defRPr sz="1800">
                <a:solidFill>
                  <a:schemeClr val="lt2"/>
                </a:solidFill>
                <a:latin typeface="Inter"/>
                <a:ea typeface="Inter"/>
                <a:cs typeface="Inter"/>
                <a:sym typeface="Inter"/>
              </a:defRPr>
            </a:lvl7pPr>
            <a:lvl8pPr indent="-342900" lvl="7" marL="3657600" rtl="0">
              <a:lnSpc>
                <a:spcPct val="200000"/>
              </a:lnSpc>
              <a:spcBef>
                <a:spcPts val="0"/>
              </a:spcBef>
              <a:spcAft>
                <a:spcPts val="0"/>
              </a:spcAft>
              <a:buClr>
                <a:schemeClr val="lt2"/>
              </a:buClr>
              <a:buSzPts val="1800"/>
              <a:buFont typeface="Inter"/>
              <a:buAutoNum type="alphaLcPeriod"/>
              <a:defRPr sz="1800">
                <a:solidFill>
                  <a:schemeClr val="lt2"/>
                </a:solidFill>
                <a:latin typeface="Inter"/>
                <a:ea typeface="Inter"/>
                <a:cs typeface="Inter"/>
                <a:sym typeface="Inter"/>
              </a:defRPr>
            </a:lvl8pPr>
            <a:lvl9pPr indent="-342900" lvl="8" marL="4114800" rtl="0">
              <a:lnSpc>
                <a:spcPct val="200000"/>
              </a:lnSpc>
              <a:spcBef>
                <a:spcPts val="0"/>
              </a:spcBef>
              <a:spcAft>
                <a:spcPts val="0"/>
              </a:spcAft>
              <a:buClr>
                <a:schemeClr val="lt2"/>
              </a:buClr>
              <a:buSzPts val="1800"/>
              <a:buFont typeface="Inter"/>
              <a:buAutoNum type="romanLcPeriod"/>
              <a:defRPr sz="1800">
                <a:solidFill>
                  <a:schemeClr val="lt2"/>
                </a:solidFill>
                <a:latin typeface="Inter"/>
                <a:ea typeface="Inter"/>
                <a:cs typeface="Inter"/>
                <a:sym typeface="Inter"/>
              </a:defRPr>
            </a:lvl9pPr>
          </a:lstStyle>
          <a:p/>
        </p:txBody>
      </p:sp>
      <p:pic>
        <p:nvPicPr>
          <p:cNvPr id="1523" name="Google Shape;1523;p170"/>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524" name="Google Shape;1524;p17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erCaseStudy">
  <p:cSld name="BLANK_1_1_1_1_1_1_1_1">
    <p:spTree>
      <p:nvGrpSpPr>
        <p:cNvPr id="1525" name="Shape 1525"/>
        <p:cNvGrpSpPr/>
        <p:nvPr/>
      </p:nvGrpSpPr>
      <p:grpSpPr>
        <a:xfrm>
          <a:off x="0" y="0"/>
          <a:ext cx="0" cy="0"/>
          <a:chOff x="0" y="0"/>
          <a:chExt cx="0" cy="0"/>
        </a:xfrm>
      </p:grpSpPr>
      <p:sp>
        <p:nvSpPr>
          <p:cNvPr id="1526" name="Google Shape;1526;p171"/>
          <p:cNvSpPr/>
          <p:nvPr/>
        </p:nvSpPr>
        <p:spPr>
          <a:xfrm>
            <a:off x="2736225" y="2109075"/>
            <a:ext cx="3198600" cy="30345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sp>
        <p:nvSpPr>
          <p:cNvPr id="1527" name="Google Shape;1527;p171"/>
          <p:cNvSpPr/>
          <p:nvPr/>
        </p:nvSpPr>
        <p:spPr>
          <a:xfrm>
            <a:off x="5936475" y="2109075"/>
            <a:ext cx="3221400" cy="30345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sp>
        <p:nvSpPr>
          <p:cNvPr id="1528" name="Google Shape;1528;p171"/>
          <p:cNvSpPr/>
          <p:nvPr/>
        </p:nvSpPr>
        <p:spPr>
          <a:xfrm>
            <a:off x="5933727" y="4123641"/>
            <a:ext cx="3221400" cy="1020000"/>
          </a:xfrm>
          <a:prstGeom prst="rect">
            <a:avLst/>
          </a:prstGeom>
          <a:solidFill>
            <a:srgbClr val="EBF1FF"/>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cxnSp>
        <p:nvCxnSpPr>
          <p:cNvPr id="1529" name="Google Shape;1529;p171"/>
          <p:cNvCxnSpPr/>
          <p:nvPr/>
        </p:nvCxnSpPr>
        <p:spPr>
          <a:xfrm>
            <a:off x="5933727" y="4578816"/>
            <a:ext cx="3221400" cy="0"/>
          </a:xfrm>
          <a:prstGeom prst="straightConnector1">
            <a:avLst/>
          </a:prstGeom>
          <a:noFill/>
          <a:ln cap="flat" cmpd="sng" w="9525">
            <a:solidFill>
              <a:schemeClr val="accent5"/>
            </a:solidFill>
            <a:prstDash val="solid"/>
            <a:round/>
            <a:headEnd len="med" w="med" type="none"/>
            <a:tailEnd len="med" w="med" type="none"/>
          </a:ln>
        </p:spPr>
      </p:cxnSp>
      <p:cxnSp>
        <p:nvCxnSpPr>
          <p:cNvPr id="1530" name="Google Shape;1530;p171"/>
          <p:cNvCxnSpPr/>
          <p:nvPr/>
        </p:nvCxnSpPr>
        <p:spPr>
          <a:xfrm>
            <a:off x="7535751" y="4580053"/>
            <a:ext cx="0" cy="561300"/>
          </a:xfrm>
          <a:prstGeom prst="straightConnector1">
            <a:avLst/>
          </a:prstGeom>
          <a:noFill/>
          <a:ln cap="flat" cmpd="sng" w="9525">
            <a:solidFill>
              <a:schemeClr val="accent5"/>
            </a:solidFill>
            <a:prstDash val="solid"/>
            <a:round/>
            <a:headEnd len="med" w="med" type="none"/>
            <a:tailEnd len="med" w="med" type="none"/>
          </a:ln>
        </p:spPr>
      </p:cxnSp>
      <p:cxnSp>
        <p:nvCxnSpPr>
          <p:cNvPr id="1531" name="Google Shape;1531;p171"/>
          <p:cNvCxnSpPr/>
          <p:nvPr/>
        </p:nvCxnSpPr>
        <p:spPr>
          <a:xfrm>
            <a:off x="5933727" y="4123641"/>
            <a:ext cx="3221400" cy="0"/>
          </a:xfrm>
          <a:prstGeom prst="straightConnector1">
            <a:avLst/>
          </a:prstGeom>
          <a:noFill/>
          <a:ln cap="flat" cmpd="sng" w="9525">
            <a:solidFill>
              <a:schemeClr val="accent5"/>
            </a:solidFill>
            <a:prstDash val="solid"/>
            <a:round/>
            <a:headEnd len="med" w="med" type="none"/>
            <a:tailEnd len="med" w="med" type="none"/>
          </a:ln>
        </p:spPr>
      </p:cxnSp>
      <p:sp>
        <p:nvSpPr>
          <p:cNvPr id="1532" name="Google Shape;1532;p171"/>
          <p:cNvSpPr/>
          <p:nvPr/>
        </p:nvSpPr>
        <p:spPr>
          <a:xfrm>
            <a:off x="2736225" y="0"/>
            <a:ext cx="3198600" cy="2109000"/>
          </a:xfrm>
          <a:prstGeom prst="rect">
            <a:avLst/>
          </a:prstGeom>
          <a:solidFill>
            <a:schemeClr val="accent1"/>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sp>
        <p:nvSpPr>
          <p:cNvPr id="1533" name="Google Shape;1533;p171"/>
          <p:cNvSpPr/>
          <p:nvPr/>
        </p:nvSpPr>
        <p:spPr>
          <a:xfrm>
            <a:off x="5933725" y="50"/>
            <a:ext cx="3221400" cy="2109000"/>
          </a:xfrm>
          <a:prstGeom prst="rect">
            <a:avLst/>
          </a:prstGeom>
          <a:solidFill>
            <a:schemeClr val="accent2"/>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534" name="Google Shape;1534;p171"/>
          <p:cNvSpPr txBox="1"/>
          <p:nvPr>
            <p:ph type="title"/>
          </p:nvPr>
        </p:nvSpPr>
        <p:spPr>
          <a:xfrm>
            <a:off x="2936175" y="191644"/>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1300"/>
              <a:buFont typeface="Inter"/>
              <a:buNone/>
              <a:defRPr b="1" sz="1300">
                <a:solidFill>
                  <a:schemeClr val="lt1"/>
                </a:solidFill>
                <a:latin typeface="Inter"/>
                <a:ea typeface="Inter"/>
                <a:cs typeface="Inter"/>
                <a:sym typeface="Inter"/>
              </a:defRPr>
            </a:lvl1pPr>
            <a:lvl2pPr lvl="1"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2pPr>
            <a:lvl3pPr lvl="2"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3pPr>
            <a:lvl4pPr lvl="3"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4pPr>
            <a:lvl5pPr lvl="4"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5pPr>
            <a:lvl6pPr lvl="5"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6pPr>
            <a:lvl7pPr lvl="6"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7pPr>
            <a:lvl8pPr lvl="7"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8pPr>
            <a:lvl9pPr lvl="8"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9pPr>
          </a:lstStyle>
          <a:p/>
        </p:txBody>
      </p:sp>
      <p:sp>
        <p:nvSpPr>
          <p:cNvPr id="1535" name="Google Shape;1535;p171"/>
          <p:cNvSpPr txBox="1"/>
          <p:nvPr>
            <p:ph idx="1" type="body"/>
          </p:nvPr>
        </p:nvSpPr>
        <p:spPr>
          <a:xfrm>
            <a:off x="2936175" y="542878"/>
            <a:ext cx="2729400" cy="1356000"/>
          </a:xfrm>
          <a:prstGeom prst="rect">
            <a:avLst/>
          </a:prstGeom>
          <a:noFill/>
          <a:ln>
            <a:noFill/>
          </a:ln>
        </p:spPr>
        <p:txBody>
          <a:bodyPr anchorCtr="0" anchor="t" bIns="34275" lIns="34275" spcFirstLastPara="1" rIns="34275" wrap="square" tIns="34275">
            <a:noAutofit/>
          </a:bodyPr>
          <a:lstStyle>
            <a:lvl1pPr indent="-292100" lvl="0" marL="457200" rtl="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1pPr>
            <a:lvl2pPr indent="-292100" lvl="1" marL="914400" rtl="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2pPr>
            <a:lvl3pPr indent="-292100" lvl="2" marL="1371600" rtl="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3pPr>
            <a:lvl4pPr indent="-292100" lvl="3" marL="1828800" rtl="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4pPr>
            <a:lvl5pPr indent="-292100" lvl="4" marL="2286000" rtl="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5pPr>
            <a:lvl6pPr indent="-292100" lvl="5" marL="2743200" rtl="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6pPr>
            <a:lvl7pPr indent="-292100" lvl="6" marL="3200400" rtl="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7pPr>
            <a:lvl8pPr indent="-292100" lvl="7" marL="3657600" rtl="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8pPr>
            <a:lvl9pPr indent="-292100" lvl="8" marL="4114800" rtl="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9pPr>
          </a:lstStyle>
          <a:p/>
        </p:txBody>
      </p:sp>
      <p:sp>
        <p:nvSpPr>
          <p:cNvPr id="1536" name="Google Shape;1536;p171"/>
          <p:cNvSpPr txBox="1"/>
          <p:nvPr>
            <p:ph idx="2" type="title"/>
          </p:nvPr>
        </p:nvSpPr>
        <p:spPr>
          <a:xfrm>
            <a:off x="6151837" y="191644"/>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1300"/>
              <a:buFont typeface="Inter"/>
              <a:buNone/>
              <a:defRPr b="1" sz="1300">
                <a:solidFill>
                  <a:schemeClr val="lt1"/>
                </a:solidFill>
                <a:latin typeface="Inter"/>
                <a:ea typeface="Inter"/>
                <a:cs typeface="Inter"/>
                <a:sym typeface="Inter"/>
              </a:defRPr>
            </a:lvl1pPr>
            <a:lvl2pPr lvl="1"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2pPr>
            <a:lvl3pPr lvl="2"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3pPr>
            <a:lvl4pPr lvl="3"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4pPr>
            <a:lvl5pPr lvl="4"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5pPr>
            <a:lvl6pPr lvl="5"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6pPr>
            <a:lvl7pPr lvl="6"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7pPr>
            <a:lvl8pPr lvl="7"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8pPr>
            <a:lvl9pPr lvl="8"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9pPr>
          </a:lstStyle>
          <a:p/>
        </p:txBody>
      </p:sp>
      <p:sp>
        <p:nvSpPr>
          <p:cNvPr id="1537" name="Google Shape;1537;p171"/>
          <p:cNvSpPr txBox="1"/>
          <p:nvPr>
            <p:ph idx="3" type="body"/>
          </p:nvPr>
        </p:nvSpPr>
        <p:spPr>
          <a:xfrm>
            <a:off x="6151837" y="542878"/>
            <a:ext cx="2729400" cy="1356000"/>
          </a:xfrm>
          <a:prstGeom prst="rect">
            <a:avLst/>
          </a:prstGeom>
          <a:noFill/>
          <a:ln>
            <a:noFill/>
          </a:ln>
        </p:spPr>
        <p:txBody>
          <a:bodyPr anchorCtr="0" anchor="t" bIns="34275" lIns="34275" spcFirstLastPara="1" rIns="34275" wrap="square" tIns="34275">
            <a:noAutofit/>
          </a:bodyPr>
          <a:lstStyle>
            <a:lvl1pPr indent="-292100" lvl="0" marL="457200" rtl="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1pPr>
            <a:lvl2pPr indent="-292100" lvl="1" marL="914400" rtl="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2pPr>
            <a:lvl3pPr indent="-292100" lvl="2" marL="1371600" rtl="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3pPr>
            <a:lvl4pPr indent="-292100" lvl="3" marL="1828800" rtl="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4pPr>
            <a:lvl5pPr indent="-292100" lvl="4" marL="2286000" rtl="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5pPr>
            <a:lvl6pPr indent="-292100" lvl="5" marL="2743200" rtl="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6pPr>
            <a:lvl7pPr indent="-292100" lvl="6" marL="3200400" rtl="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7pPr>
            <a:lvl8pPr indent="-292100" lvl="7" marL="3657600" rtl="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8pPr>
            <a:lvl9pPr indent="-292100" lvl="8" marL="4114800" rtl="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9pPr>
          </a:lstStyle>
          <a:p/>
        </p:txBody>
      </p:sp>
      <p:sp>
        <p:nvSpPr>
          <p:cNvPr id="1538" name="Google Shape;1538;p171"/>
          <p:cNvSpPr txBox="1"/>
          <p:nvPr>
            <p:ph idx="4" type="body"/>
          </p:nvPr>
        </p:nvSpPr>
        <p:spPr>
          <a:xfrm>
            <a:off x="2936175" y="2708447"/>
            <a:ext cx="2587200" cy="1922100"/>
          </a:xfrm>
          <a:prstGeom prst="rect">
            <a:avLst/>
          </a:prstGeom>
          <a:noFill/>
          <a:ln>
            <a:noFill/>
          </a:ln>
        </p:spPr>
        <p:txBody>
          <a:bodyPr anchorCtr="0" anchor="t" bIns="34275" lIns="34275" spcFirstLastPara="1" rIns="34275" wrap="square" tIns="34275">
            <a:noAutofit/>
          </a:bodyPr>
          <a:lstStyle>
            <a:lvl1pPr indent="-298450" lvl="0" marL="457200" rtl="0">
              <a:lnSpc>
                <a:spcPct val="115000"/>
              </a:lnSpc>
              <a:spcBef>
                <a:spcPts val="0"/>
              </a:spcBef>
              <a:spcAft>
                <a:spcPts val="0"/>
              </a:spcAft>
              <a:buClr>
                <a:schemeClr val="dk1"/>
              </a:buClr>
              <a:buSzPts val="1100"/>
              <a:buFont typeface="Inter"/>
              <a:buAutoNum type="arabicPeriod"/>
              <a:defRPr sz="1100">
                <a:solidFill>
                  <a:schemeClr val="dk1"/>
                </a:solidFill>
                <a:latin typeface="Inter"/>
                <a:ea typeface="Inter"/>
                <a:cs typeface="Inter"/>
                <a:sym typeface="Inter"/>
              </a:defRPr>
            </a:lvl1pPr>
            <a:lvl2pPr indent="-298450" lvl="1" marL="914400" rtl="0">
              <a:lnSpc>
                <a:spcPct val="115000"/>
              </a:lnSpc>
              <a:spcBef>
                <a:spcPts val="0"/>
              </a:spcBef>
              <a:spcAft>
                <a:spcPts val="0"/>
              </a:spcAft>
              <a:buClr>
                <a:schemeClr val="dk1"/>
              </a:buClr>
              <a:buSzPts val="1100"/>
              <a:buFont typeface="Inter"/>
              <a:buAutoNum type="alphaLcPeriod"/>
              <a:defRPr sz="1100">
                <a:solidFill>
                  <a:schemeClr val="dk1"/>
                </a:solidFill>
                <a:latin typeface="Inter"/>
                <a:ea typeface="Inter"/>
                <a:cs typeface="Inter"/>
                <a:sym typeface="Inter"/>
              </a:defRPr>
            </a:lvl2pPr>
            <a:lvl3pPr indent="-298450" lvl="2" marL="1371600" rtl="0">
              <a:lnSpc>
                <a:spcPct val="115000"/>
              </a:lnSpc>
              <a:spcBef>
                <a:spcPts val="0"/>
              </a:spcBef>
              <a:spcAft>
                <a:spcPts val="0"/>
              </a:spcAft>
              <a:buClr>
                <a:schemeClr val="dk1"/>
              </a:buClr>
              <a:buSzPts val="1100"/>
              <a:buFont typeface="Inter"/>
              <a:buAutoNum type="romanLcPeriod"/>
              <a:defRPr sz="1100">
                <a:solidFill>
                  <a:schemeClr val="dk1"/>
                </a:solidFill>
                <a:latin typeface="Inter"/>
                <a:ea typeface="Inter"/>
                <a:cs typeface="Inter"/>
                <a:sym typeface="Inter"/>
              </a:defRPr>
            </a:lvl3pPr>
            <a:lvl4pPr indent="-298450" lvl="3" marL="1828800" rtl="0">
              <a:lnSpc>
                <a:spcPct val="115000"/>
              </a:lnSpc>
              <a:spcBef>
                <a:spcPts val="0"/>
              </a:spcBef>
              <a:spcAft>
                <a:spcPts val="0"/>
              </a:spcAft>
              <a:buClr>
                <a:schemeClr val="dk1"/>
              </a:buClr>
              <a:buSzPts val="1100"/>
              <a:buFont typeface="Inter"/>
              <a:buAutoNum type="arabicPeriod"/>
              <a:defRPr sz="1100">
                <a:solidFill>
                  <a:schemeClr val="dk1"/>
                </a:solidFill>
                <a:latin typeface="Inter"/>
                <a:ea typeface="Inter"/>
                <a:cs typeface="Inter"/>
                <a:sym typeface="Inter"/>
              </a:defRPr>
            </a:lvl4pPr>
            <a:lvl5pPr indent="-298450" lvl="4" marL="2286000" rtl="0">
              <a:lnSpc>
                <a:spcPct val="115000"/>
              </a:lnSpc>
              <a:spcBef>
                <a:spcPts val="0"/>
              </a:spcBef>
              <a:spcAft>
                <a:spcPts val="0"/>
              </a:spcAft>
              <a:buClr>
                <a:schemeClr val="dk1"/>
              </a:buClr>
              <a:buSzPts val="1100"/>
              <a:buFont typeface="Inter"/>
              <a:buAutoNum type="alphaLcPeriod"/>
              <a:defRPr sz="1100">
                <a:solidFill>
                  <a:schemeClr val="dk1"/>
                </a:solidFill>
                <a:latin typeface="Inter"/>
                <a:ea typeface="Inter"/>
                <a:cs typeface="Inter"/>
                <a:sym typeface="Inter"/>
              </a:defRPr>
            </a:lvl5pPr>
            <a:lvl6pPr indent="-298450" lvl="5" marL="2743200" rtl="0">
              <a:lnSpc>
                <a:spcPct val="115000"/>
              </a:lnSpc>
              <a:spcBef>
                <a:spcPts val="0"/>
              </a:spcBef>
              <a:spcAft>
                <a:spcPts val="0"/>
              </a:spcAft>
              <a:buClr>
                <a:schemeClr val="dk1"/>
              </a:buClr>
              <a:buSzPts val="1100"/>
              <a:buFont typeface="Inter"/>
              <a:buAutoNum type="romanLcPeriod"/>
              <a:defRPr sz="1100">
                <a:solidFill>
                  <a:schemeClr val="dk1"/>
                </a:solidFill>
                <a:latin typeface="Inter"/>
                <a:ea typeface="Inter"/>
                <a:cs typeface="Inter"/>
                <a:sym typeface="Inter"/>
              </a:defRPr>
            </a:lvl6pPr>
            <a:lvl7pPr indent="-298450" lvl="6" marL="3200400" rtl="0">
              <a:lnSpc>
                <a:spcPct val="115000"/>
              </a:lnSpc>
              <a:spcBef>
                <a:spcPts val="0"/>
              </a:spcBef>
              <a:spcAft>
                <a:spcPts val="0"/>
              </a:spcAft>
              <a:buClr>
                <a:schemeClr val="dk1"/>
              </a:buClr>
              <a:buSzPts val="1100"/>
              <a:buFont typeface="Inter"/>
              <a:buAutoNum type="arabicPeriod"/>
              <a:defRPr sz="1100">
                <a:solidFill>
                  <a:schemeClr val="dk1"/>
                </a:solidFill>
                <a:latin typeface="Inter"/>
                <a:ea typeface="Inter"/>
                <a:cs typeface="Inter"/>
                <a:sym typeface="Inter"/>
              </a:defRPr>
            </a:lvl7pPr>
            <a:lvl8pPr indent="-298450" lvl="7" marL="3657600" rtl="0">
              <a:lnSpc>
                <a:spcPct val="115000"/>
              </a:lnSpc>
              <a:spcBef>
                <a:spcPts val="0"/>
              </a:spcBef>
              <a:spcAft>
                <a:spcPts val="0"/>
              </a:spcAft>
              <a:buClr>
                <a:schemeClr val="dk1"/>
              </a:buClr>
              <a:buSzPts val="1100"/>
              <a:buFont typeface="Inter"/>
              <a:buAutoNum type="alphaLcPeriod"/>
              <a:defRPr sz="1100">
                <a:solidFill>
                  <a:schemeClr val="dk1"/>
                </a:solidFill>
                <a:latin typeface="Inter"/>
                <a:ea typeface="Inter"/>
                <a:cs typeface="Inter"/>
                <a:sym typeface="Inter"/>
              </a:defRPr>
            </a:lvl8pPr>
            <a:lvl9pPr indent="-298450" lvl="8" marL="4114800" rtl="0">
              <a:lnSpc>
                <a:spcPct val="115000"/>
              </a:lnSpc>
              <a:spcBef>
                <a:spcPts val="0"/>
              </a:spcBef>
              <a:spcAft>
                <a:spcPts val="0"/>
              </a:spcAft>
              <a:buClr>
                <a:schemeClr val="dk1"/>
              </a:buClr>
              <a:buSzPts val="1100"/>
              <a:buFont typeface="Inter"/>
              <a:buAutoNum type="romanLcPeriod"/>
              <a:defRPr sz="1100">
                <a:solidFill>
                  <a:schemeClr val="dk1"/>
                </a:solidFill>
                <a:latin typeface="Inter"/>
                <a:ea typeface="Inter"/>
                <a:cs typeface="Inter"/>
                <a:sym typeface="Inter"/>
              </a:defRPr>
            </a:lvl9pPr>
          </a:lstStyle>
          <a:p/>
        </p:txBody>
      </p:sp>
      <p:sp>
        <p:nvSpPr>
          <p:cNvPr id="1539" name="Google Shape;1539;p171"/>
          <p:cNvSpPr txBox="1"/>
          <p:nvPr>
            <p:ph idx="5" type="body"/>
          </p:nvPr>
        </p:nvSpPr>
        <p:spPr>
          <a:xfrm>
            <a:off x="6151837" y="2672822"/>
            <a:ext cx="2729400" cy="1161600"/>
          </a:xfrm>
          <a:prstGeom prst="rect">
            <a:avLst/>
          </a:prstGeom>
          <a:noFill/>
          <a:ln>
            <a:noFill/>
          </a:ln>
        </p:spPr>
        <p:txBody>
          <a:bodyPr anchorCtr="0" anchor="t" bIns="34275" lIns="34275" spcFirstLastPara="1" rIns="34275" wrap="square" tIns="34275">
            <a:noAutofit/>
          </a:bodyPr>
          <a:lstStyle>
            <a:lvl1pPr indent="-285750" lvl="0" marL="4572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1pPr>
            <a:lvl2pPr indent="-285750" lvl="1" marL="9144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2pPr>
            <a:lvl3pPr indent="-285750" lvl="2" marL="13716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3pPr>
            <a:lvl4pPr indent="-285750" lvl="3" marL="18288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4pPr>
            <a:lvl5pPr indent="-285750" lvl="4" marL="22860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5pPr>
            <a:lvl6pPr indent="-285750" lvl="5" marL="27432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6pPr>
            <a:lvl7pPr indent="-285750" lvl="6" marL="32004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7pPr>
            <a:lvl8pPr indent="-285750" lvl="7" marL="36576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8pPr>
            <a:lvl9pPr indent="-285750" lvl="8" marL="41148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9pPr>
          </a:lstStyle>
          <a:p/>
        </p:txBody>
      </p:sp>
      <p:sp>
        <p:nvSpPr>
          <p:cNvPr id="1540" name="Google Shape;1540;p171"/>
          <p:cNvSpPr txBox="1"/>
          <p:nvPr>
            <p:ph idx="6" type="title"/>
          </p:nvPr>
        </p:nvSpPr>
        <p:spPr>
          <a:xfrm>
            <a:off x="2936175" y="2314575"/>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541" name="Google Shape;1541;p171"/>
          <p:cNvSpPr txBox="1"/>
          <p:nvPr>
            <p:ph idx="7" type="title"/>
          </p:nvPr>
        </p:nvSpPr>
        <p:spPr>
          <a:xfrm>
            <a:off x="6151837" y="2314575"/>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542" name="Google Shape;1542;p171"/>
          <p:cNvSpPr txBox="1"/>
          <p:nvPr>
            <p:ph idx="8" type="title"/>
          </p:nvPr>
        </p:nvSpPr>
        <p:spPr>
          <a:xfrm>
            <a:off x="6089464" y="4228547"/>
            <a:ext cx="2892600" cy="245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9pPr>
          </a:lstStyle>
          <a:p/>
        </p:txBody>
      </p:sp>
      <p:sp>
        <p:nvSpPr>
          <p:cNvPr id="1543" name="Google Shape;1543;p171"/>
          <p:cNvSpPr txBox="1"/>
          <p:nvPr>
            <p:ph idx="9" type="title"/>
          </p:nvPr>
        </p:nvSpPr>
        <p:spPr>
          <a:xfrm>
            <a:off x="6075712" y="4737947"/>
            <a:ext cx="1340400" cy="245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9pPr>
          </a:lstStyle>
          <a:p/>
        </p:txBody>
      </p:sp>
      <p:sp>
        <p:nvSpPr>
          <p:cNvPr id="1544" name="Google Shape;1544;p171"/>
          <p:cNvSpPr txBox="1"/>
          <p:nvPr>
            <p:ph idx="13" type="title"/>
          </p:nvPr>
        </p:nvSpPr>
        <p:spPr>
          <a:xfrm>
            <a:off x="7655408" y="4737947"/>
            <a:ext cx="1340400" cy="245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9pPr>
          </a:lstStyle>
          <a:p/>
        </p:txBody>
      </p:sp>
      <p:sp>
        <p:nvSpPr>
          <p:cNvPr id="1545" name="Google Shape;1545;p171"/>
          <p:cNvSpPr/>
          <p:nvPr>
            <p:ph idx="14" type="pic"/>
          </p:nvPr>
        </p:nvSpPr>
        <p:spPr>
          <a:xfrm>
            <a:off x="0" y="-7475"/>
            <a:ext cx="2729400" cy="5143500"/>
          </a:xfrm>
          <a:prstGeom prst="rect">
            <a:avLst/>
          </a:prstGeom>
          <a:noFill/>
          <a:ln>
            <a:noFill/>
          </a:ln>
        </p:spPr>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erCaseStudy1">
  <p:cSld name="CUSTOM_13">
    <p:spTree>
      <p:nvGrpSpPr>
        <p:cNvPr id="1546" name="Shape 1546"/>
        <p:cNvGrpSpPr/>
        <p:nvPr/>
      </p:nvGrpSpPr>
      <p:grpSpPr>
        <a:xfrm>
          <a:off x="0" y="0"/>
          <a:ext cx="0" cy="0"/>
          <a:chOff x="0" y="0"/>
          <a:chExt cx="0" cy="0"/>
        </a:xfrm>
      </p:grpSpPr>
      <p:sp>
        <p:nvSpPr>
          <p:cNvPr id="1547" name="Google Shape;1547;p172"/>
          <p:cNvSpPr/>
          <p:nvPr/>
        </p:nvSpPr>
        <p:spPr>
          <a:xfrm>
            <a:off x="4573725" y="0"/>
            <a:ext cx="4570200" cy="5143500"/>
          </a:xfrm>
          <a:prstGeom prst="rect">
            <a:avLst/>
          </a:prstGeom>
          <a:solidFill>
            <a:schemeClr val="accen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Inter"/>
              <a:ea typeface="Inter"/>
              <a:cs typeface="Inter"/>
              <a:sym typeface="Inter"/>
            </a:endParaRPr>
          </a:p>
        </p:txBody>
      </p:sp>
      <p:sp>
        <p:nvSpPr>
          <p:cNvPr id="1548" name="Google Shape;1548;p172"/>
          <p:cNvSpPr txBox="1"/>
          <p:nvPr>
            <p:ph type="title"/>
          </p:nvPr>
        </p:nvSpPr>
        <p:spPr>
          <a:xfrm>
            <a:off x="5091100" y="1014700"/>
            <a:ext cx="3601200" cy="31332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1400"/>
              <a:buFont typeface="Inter"/>
              <a:buNone/>
              <a:defRPr>
                <a:solidFill>
                  <a:schemeClr val="lt1"/>
                </a:solidFill>
                <a:latin typeface="Inter"/>
                <a:ea typeface="Inter"/>
                <a:cs typeface="Inter"/>
                <a:sym typeface="Inter"/>
              </a:defRPr>
            </a:lvl1pPr>
            <a:lvl2pPr lvl="1" rtl="0">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rtl="0">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rtl="0">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rtl="0">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rtl="0">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rtl="0">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rtl="0">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rtl="0">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p:txBody>
      </p:sp>
      <p:sp>
        <p:nvSpPr>
          <p:cNvPr id="1549" name="Google Shape;1549;p172"/>
          <p:cNvSpPr txBox="1"/>
          <p:nvPr>
            <p:ph idx="2" type="title"/>
          </p:nvPr>
        </p:nvSpPr>
        <p:spPr>
          <a:xfrm>
            <a:off x="376950" y="2953800"/>
            <a:ext cx="3816000" cy="18828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1pPr>
            <a:lvl2pPr lvl="1"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2pPr>
            <a:lvl3pPr lvl="2"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3pPr>
            <a:lvl4pPr lvl="3"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4pPr>
            <a:lvl5pPr lvl="4"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5pPr>
            <a:lvl6pPr lvl="5"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6pPr>
            <a:lvl7pPr lvl="6"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7pPr>
            <a:lvl8pPr lvl="7"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8pPr>
            <a:lvl9pPr lvl="8"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9pPr>
          </a:lstStyle>
          <a:p/>
        </p:txBody>
      </p:sp>
      <p:sp>
        <p:nvSpPr>
          <p:cNvPr id="1550" name="Google Shape;1550;p172"/>
          <p:cNvSpPr/>
          <p:nvPr>
            <p:ph idx="3" type="pic"/>
          </p:nvPr>
        </p:nvSpPr>
        <p:spPr>
          <a:xfrm>
            <a:off x="0" y="0"/>
            <a:ext cx="4572000" cy="2571900"/>
          </a:xfrm>
          <a:prstGeom prst="rect">
            <a:avLst/>
          </a:prstGeom>
          <a:noFill/>
          <a:ln>
            <a:noFill/>
          </a:ln>
        </p:spPr>
      </p:sp>
      <p:pic>
        <p:nvPicPr>
          <p:cNvPr id="1551" name="Google Shape;1551;p172"/>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552" name="Google Shape;1552;p17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ack2">
  <p:cSld name="CUSTOM_5_2_1">
    <p:bg>
      <p:bgPr>
        <a:solidFill>
          <a:schemeClr val="dk1"/>
        </a:solidFill>
      </p:bgPr>
    </p:bg>
    <p:spTree>
      <p:nvGrpSpPr>
        <p:cNvPr id="72" name="Shape 72"/>
        <p:cNvGrpSpPr/>
        <p:nvPr/>
      </p:nvGrpSpPr>
      <p:grpSpPr>
        <a:xfrm>
          <a:off x="0" y="0"/>
          <a:ext cx="0" cy="0"/>
          <a:chOff x="0" y="0"/>
          <a:chExt cx="0" cy="0"/>
        </a:xfrm>
      </p:grpSpPr>
      <p:sp>
        <p:nvSpPr>
          <p:cNvPr id="73" name="Google Shape;73;p19"/>
          <p:cNvSpPr txBox="1"/>
          <p:nvPr>
            <p:ph idx="1" type="subTitle"/>
          </p:nvPr>
        </p:nvSpPr>
        <p:spPr>
          <a:xfrm>
            <a:off x="329153" y="342900"/>
            <a:ext cx="2485800" cy="31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74" name="Google Shape;74;p19"/>
          <p:cNvSpPr txBox="1"/>
          <p:nvPr>
            <p:ph type="title"/>
          </p:nvPr>
        </p:nvSpPr>
        <p:spPr>
          <a:xfrm>
            <a:off x="329153" y="1457325"/>
            <a:ext cx="5364000" cy="16899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sp>
        <p:nvSpPr>
          <p:cNvPr id="75" name="Google Shape;75;p19"/>
          <p:cNvSpPr txBox="1"/>
          <p:nvPr>
            <p:ph idx="2" type="subTitle"/>
          </p:nvPr>
        </p:nvSpPr>
        <p:spPr>
          <a:xfrm>
            <a:off x="3146991" y="342900"/>
            <a:ext cx="2485800" cy="31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76" name="Google Shape;76;p19"/>
          <p:cNvSpPr txBox="1"/>
          <p:nvPr>
            <p:ph idx="3" type="body"/>
          </p:nvPr>
        </p:nvSpPr>
        <p:spPr>
          <a:xfrm>
            <a:off x="332527" y="3147328"/>
            <a:ext cx="5357100" cy="1227300"/>
          </a:xfrm>
          <a:prstGeom prst="rect">
            <a:avLst/>
          </a:prstGeom>
          <a:noFill/>
          <a:ln>
            <a:noFill/>
          </a:ln>
        </p:spPr>
        <p:txBody>
          <a:bodyPr anchorCtr="0" anchor="t" bIns="34275" lIns="34275" spcFirstLastPara="1" rIns="34275" wrap="square" tIns="34275">
            <a:noAutofit/>
          </a:bodyPr>
          <a:lstStyle>
            <a:lvl1pPr indent="-342900" lvl="0" marL="4572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1pPr>
            <a:lvl2pPr indent="-342900" lvl="1" marL="9144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2pPr>
            <a:lvl3pPr indent="-342900" lvl="2" marL="13716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3pPr>
            <a:lvl4pPr indent="-342900" lvl="3" marL="18288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4pPr>
            <a:lvl5pPr indent="-342900" lvl="4" marL="22860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5pPr>
            <a:lvl6pPr indent="-342900" lvl="5" marL="27432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6pPr>
            <a:lvl7pPr indent="-342900" lvl="6" marL="32004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7pPr>
            <a:lvl8pPr indent="-342900" lvl="7" marL="36576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8pPr>
            <a:lvl9pPr indent="-342900" lvl="8" marL="41148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9pPr>
          </a:lstStyle>
          <a:p/>
        </p:txBody>
      </p:sp>
      <p:pic>
        <p:nvPicPr>
          <p:cNvPr id="77" name="Google Shape;77;p19"/>
          <p:cNvPicPr preferRelativeResize="0"/>
          <p:nvPr/>
        </p:nvPicPr>
        <p:blipFill>
          <a:blip r:embed="rId2">
            <a:alphaModFix/>
          </a:blip>
          <a:stretch>
            <a:fillRect/>
          </a:stretch>
        </p:blipFill>
        <p:spPr>
          <a:xfrm>
            <a:off x="272010" y="4449175"/>
            <a:ext cx="1146428" cy="408524"/>
          </a:xfrm>
          <a:prstGeom prst="rect">
            <a:avLst/>
          </a:prstGeom>
          <a:noFill/>
          <a:ln>
            <a:noFill/>
          </a:ln>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erCaseStudy2">
  <p:cSld name="CUSTOM_17">
    <p:bg>
      <p:bgPr>
        <a:solidFill>
          <a:schemeClr val="accent1"/>
        </a:solidFill>
      </p:bgPr>
    </p:bg>
    <p:spTree>
      <p:nvGrpSpPr>
        <p:cNvPr id="1553" name="Shape 1553"/>
        <p:cNvGrpSpPr/>
        <p:nvPr/>
      </p:nvGrpSpPr>
      <p:grpSpPr>
        <a:xfrm>
          <a:off x="0" y="0"/>
          <a:ext cx="0" cy="0"/>
          <a:chOff x="0" y="0"/>
          <a:chExt cx="0" cy="0"/>
        </a:xfrm>
      </p:grpSpPr>
      <p:sp>
        <p:nvSpPr>
          <p:cNvPr id="1554" name="Google Shape;1554;p173"/>
          <p:cNvSpPr/>
          <p:nvPr>
            <p:ph idx="2" type="pic"/>
          </p:nvPr>
        </p:nvSpPr>
        <p:spPr>
          <a:xfrm>
            <a:off x="0" y="0"/>
            <a:ext cx="3511200" cy="4607100"/>
          </a:xfrm>
          <a:prstGeom prst="rect">
            <a:avLst/>
          </a:prstGeom>
          <a:noFill/>
          <a:ln>
            <a:noFill/>
          </a:ln>
        </p:spPr>
      </p:sp>
      <p:pic>
        <p:nvPicPr>
          <p:cNvPr id="1555" name="Google Shape;1555;p173"/>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1556" name="Google Shape;1556;p173"/>
          <p:cNvSpPr txBox="1"/>
          <p:nvPr>
            <p:ph type="title"/>
          </p:nvPr>
        </p:nvSpPr>
        <p:spPr>
          <a:xfrm>
            <a:off x="4152925" y="1850475"/>
            <a:ext cx="4486800" cy="27567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1pPr>
            <a:lvl2pPr lvl="1" rtl="0">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2pPr>
            <a:lvl3pPr lvl="2" rtl="0">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3pPr>
            <a:lvl4pPr lvl="3" rtl="0">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4pPr>
            <a:lvl5pPr lvl="4" rtl="0">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5pPr>
            <a:lvl6pPr lvl="5" rtl="0">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6pPr>
            <a:lvl7pPr lvl="6" rtl="0">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7pPr>
            <a:lvl8pPr lvl="7" rtl="0">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8pPr>
            <a:lvl9pPr lvl="8" rtl="0">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9pPr>
          </a:lstStyle>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erCaseStudy3">
  <p:cSld name="CUSTOM_18">
    <p:bg>
      <p:bgPr>
        <a:solidFill>
          <a:schemeClr val="lt1"/>
        </a:solidFill>
      </p:bgPr>
    </p:bg>
    <p:spTree>
      <p:nvGrpSpPr>
        <p:cNvPr id="1557" name="Shape 1557"/>
        <p:cNvGrpSpPr/>
        <p:nvPr/>
      </p:nvGrpSpPr>
      <p:grpSpPr>
        <a:xfrm>
          <a:off x="0" y="0"/>
          <a:ext cx="0" cy="0"/>
          <a:chOff x="0" y="0"/>
          <a:chExt cx="0" cy="0"/>
        </a:xfrm>
      </p:grpSpPr>
      <p:sp>
        <p:nvSpPr>
          <p:cNvPr id="1558" name="Google Shape;1558;p174"/>
          <p:cNvSpPr/>
          <p:nvPr/>
        </p:nvSpPr>
        <p:spPr>
          <a:xfrm>
            <a:off x="2864550" y="628350"/>
            <a:ext cx="3140100" cy="3099600"/>
          </a:xfrm>
          <a:prstGeom prst="rect">
            <a:avLst/>
          </a:prstGeom>
          <a:solidFill>
            <a:srgbClr val="F5F5F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9" name="Google Shape;1559;p174"/>
          <p:cNvSpPr/>
          <p:nvPr/>
        </p:nvSpPr>
        <p:spPr>
          <a:xfrm>
            <a:off x="6003750" y="628350"/>
            <a:ext cx="3166500" cy="3099600"/>
          </a:xfrm>
          <a:prstGeom prst="rect">
            <a:avLst/>
          </a:prstGeom>
          <a:solidFill>
            <a:srgbClr val="EBF1FF"/>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60" name="Google Shape;1560;p174"/>
          <p:cNvSpPr/>
          <p:nvPr>
            <p:ph idx="2" type="pic"/>
          </p:nvPr>
        </p:nvSpPr>
        <p:spPr>
          <a:xfrm>
            <a:off x="-26250" y="628350"/>
            <a:ext cx="2890800" cy="4515300"/>
          </a:xfrm>
          <a:prstGeom prst="rect">
            <a:avLst/>
          </a:prstGeom>
          <a:noFill/>
          <a:ln>
            <a:noFill/>
          </a:ln>
        </p:spPr>
      </p:sp>
      <p:sp>
        <p:nvSpPr>
          <p:cNvPr id="1561" name="Google Shape;1561;p174"/>
          <p:cNvSpPr/>
          <p:nvPr/>
        </p:nvSpPr>
        <p:spPr>
          <a:xfrm>
            <a:off x="-26250" y="-35250"/>
            <a:ext cx="9196500" cy="663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62" name="Google Shape;1562;p174"/>
          <p:cNvSpPr txBox="1"/>
          <p:nvPr>
            <p:ph idx="1" type="body"/>
          </p:nvPr>
        </p:nvSpPr>
        <p:spPr>
          <a:xfrm>
            <a:off x="3093725" y="1171648"/>
            <a:ext cx="2598900" cy="2373300"/>
          </a:xfrm>
          <a:prstGeom prst="rect">
            <a:avLst/>
          </a:prstGeom>
          <a:noFill/>
          <a:ln>
            <a:noFill/>
          </a:ln>
        </p:spPr>
        <p:txBody>
          <a:bodyPr anchorCtr="0" anchor="t" bIns="34275" lIns="34275" spcFirstLastPara="1" rIns="34275" wrap="square" tIns="34275">
            <a:noAutofit/>
          </a:bodyPr>
          <a:lstStyle>
            <a:lvl1pPr indent="-285750" lvl="0" marL="457200" rtl="0">
              <a:lnSpc>
                <a:spcPct val="115000"/>
              </a:lnSpc>
              <a:spcBef>
                <a:spcPts val="0"/>
              </a:spcBef>
              <a:spcAft>
                <a:spcPts val="0"/>
              </a:spcAft>
              <a:buClr>
                <a:schemeClr val="dk1"/>
              </a:buClr>
              <a:buSzPts val="900"/>
              <a:buFont typeface="Inter"/>
              <a:buAutoNum type="arabicPeriod"/>
              <a:defRPr sz="900">
                <a:solidFill>
                  <a:schemeClr val="dk1"/>
                </a:solidFill>
                <a:latin typeface="Inter"/>
                <a:ea typeface="Inter"/>
                <a:cs typeface="Inter"/>
                <a:sym typeface="Inter"/>
              </a:defRPr>
            </a:lvl1pPr>
            <a:lvl2pPr indent="-285750" lvl="1" marL="914400" rtl="0">
              <a:lnSpc>
                <a:spcPct val="115000"/>
              </a:lnSpc>
              <a:spcBef>
                <a:spcPts val="0"/>
              </a:spcBef>
              <a:spcAft>
                <a:spcPts val="0"/>
              </a:spcAft>
              <a:buClr>
                <a:schemeClr val="dk1"/>
              </a:buClr>
              <a:buSzPts val="900"/>
              <a:buFont typeface="Inter"/>
              <a:buAutoNum type="alphaLcPeriod"/>
              <a:defRPr sz="900">
                <a:solidFill>
                  <a:schemeClr val="dk1"/>
                </a:solidFill>
                <a:latin typeface="Inter"/>
                <a:ea typeface="Inter"/>
                <a:cs typeface="Inter"/>
                <a:sym typeface="Inter"/>
              </a:defRPr>
            </a:lvl2pPr>
            <a:lvl3pPr indent="-285750" lvl="2" marL="1371600" rtl="0">
              <a:lnSpc>
                <a:spcPct val="115000"/>
              </a:lnSpc>
              <a:spcBef>
                <a:spcPts val="0"/>
              </a:spcBef>
              <a:spcAft>
                <a:spcPts val="0"/>
              </a:spcAft>
              <a:buClr>
                <a:schemeClr val="dk1"/>
              </a:buClr>
              <a:buSzPts val="900"/>
              <a:buFont typeface="Inter"/>
              <a:buAutoNum type="romanLcPeriod"/>
              <a:defRPr sz="900">
                <a:solidFill>
                  <a:schemeClr val="dk1"/>
                </a:solidFill>
                <a:latin typeface="Inter"/>
                <a:ea typeface="Inter"/>
                <a:cs typeface="Inter"/>
                <a:sym typeface="Inter"/>
              </a:defRPr>
            </a:lvl3pPr>
            <a:lvl4pPr indent="-285750" lvl="3" marL="1828800" rtl="0">
              <a:lnSpc>
                <a:spcPct val="115000"/>
              </a:lnSpc>
              <a:spcBef>
                <a:spcPts val="0"/>
              </a:spcBef>
              <a:spcAft>
                <a:spcPts val="0"/>
              </a:spcAft>
              <a:buClr>
                <a:schemeClr val="dk1"/>
              </a:buClr>
              <a:buSzPts val="900"/>
              <a:buFont typeface="Inter"/>
              <a:buAutoNum type="arabicPeriod"/>
              <a:defRPr sz="900">
                <a:solidFill>
                  <a:schemeClr val="dk1"/>
                </a:solidFill>
                <a:latin typeface="Inter"/>
                <a:ea typeface="Inter"/>
                <a:cs typeface="Inter"/>
                <a:sym typeface="Inter"/>
              </a:defRPr>
            </a:lvl4pPr>
            <a:lvl5pPr indent="-285750" lvl="4" marL="2286000" rtl="0">
              <a:lnSpc>
                <a:spcPct val="115000"/>
              </a:lnSpc>
              <a:spcBef>
                <a:spcPts val="0"/>
              </a:spcBef>
              <a:spcAft>
                <a:spcPts val="0"/>
              </a:spcAft>
              <a:buClr>
                <a:schemeClr val="dk1"/>
              </a:buClr>
              <a:buSzPts val="900"/>
              <a:buFont typeface="Inter"/>
              <a:buAutoNum type="alphaLcPeriod"/>
              <a:defRPr sz="900">
                <a:solidFill>
                  <a:schemeClr val="dk1"/>
                </a:solidFill>
                <a:latin typeface="Inter"/>
                <a:ea typeface="Inter"/>
                <a:cs typeface="Inter"/>
                <a:sym typeface="Inter"/>
              </a:defRPr>
            </a:lvl5pPr>
            <a:lvl6pPr indent="-285750" lvl="5" marL="2743200" rtl="0">
              <a:lnSpc>
                <a:spcPct val="115000"/>
              </a:lnSpc>
              <a:spcBef>
                <a:spcPts val="0"/>
              </a:spcBef>
              <a:spcAft>
                <a:spcPts val="0"/>
              </a:spcAft>
              <a:buClr>
                <a:schemeClr val="dk1"/>
              </a:buClr>
              <a:buSzPts val="900"/>
              <a:buFont typeface="Inter"/>
              <a:buAutoNum type="romanLcPeriod"/>
              <a:defRPr sz="900">
                <a:solidFill>
                  <a:schemeClr val="dk1"/>
                </a:solidFill>
                <a:latin typeface="Inter"/>
                <a:ea typeface="Inter"/>
                <a:cs typeface="Inter"/>
                <a:sym typeface="Inter"/>
              </a:defRPr>
            </a:lvl6pPr>
            <a:lvl7pPr indent="-285750" lvl="6" marL="3200400" rtl="0">
              <a:lnSpc>
                <a:spcPct val="115000"/>
              </a:lnSpc>
              <a:spcBef>
                <a:spcPts val="0"/>
              </a:spcBef>
              <a:spcAft>
                <a:spcPts val="0"/>
              </a:spcAft>
              <a:buClr>
                <a:schemeClr val="dk1"/>
              </a:buClr>
              <a:buSzPts val="900"/>
              <a:buFont typeface="Inter"/>
              <a:buAutoNum type="arabicPeriod"/>
              <a:defRPr sz="900">
                <a:solidFill>
                  <a:schemeClr val="dk1"/>
                </a:solidFill>
                <a:latin typeface="Inter"/>
                <a:ea typeface="Inter"/>
                <a:cs typeface="Inter"/>
                <a:sym typeface="Inter"/>
              </a:defRPr>
            </a:lvl7pPr>
            <a:lvl8pPr indent="-285750" lvl="7" marL="3657600" rtl="0">
              <a:lnSpc>
                <a:spcPct val="115000"/>
              </a:lnSpc>
              <a:spcBef>
                <a:spcPts val="0"/>
              </a:spcBef>
              <a:spcAft>
                <a:spcPts val="0"/>
              </a:spcAft>
              <a:buClr>
                <a:schemeClr val="dk1"/>
              </a:buClr>
              <a:buSzPts val="900"/>
              <a:buFont typeface="Inter"/>
              <a:buAutoNum type="alphaLcPeriod"/>
              <a:defRPr sz="900">
                <a:solidFill>
                  <a:schemeClr val="dk1"/>
                </a:solidFill>
                <a:latin typeface="Inter"/>
                <a:ea typeface="Inter"/>
                <a:cs typeface="Inter"/>
                <a:sym typeface="Inter"/>
              </a:defRPr>
            </a:lvl8pPr>
            <a:lvl9pPr indent="-285750" lvl="8" marL="4114800" rtl="0">
              <a:lnSpc>
                <a:spcPct val="115000"/>
              </a:lnSpc>
              <a:spcBef>
                <a:spcPts val="0"/>
              </a:spcBef>
              <a:spcAft>
                <a:spcPts val="0"/>
              </a:spcAft>
              <a:buClr>
                <a:schemeClr val="dk1"/>
              </a:buClr>
              <a:buSzPts val="900"/>
              <a:buFont typeface="Inter"/>
              <a:buAutoNum type="romanLcPeriod"/>
              <a:defRPr sz="900">
                <a:solidFill>
                  <a:schemeClr val="dk1"/>
                </a:solidFill>
                <a:latin typeface="Inter"/>
                <a:ea typeface="Inter"/>
                <a:cs typeface="Inter"/>
                <a:sym typeface="Inter"/>
              </a:defRPr>
            </a:lvl9pPr>
          </a:lstStyle>
          <a:p/>
        </p:txBody>
      </p:sp>
      <p:sp>
        <p:nvSpPr>
          <p:cNvPr id="1563" name="Google Shape;1563;p174"/>
          <p:cNvSpPr txBox="1"/>
          <p:nvPr>
            <p:ph type="title"/>
          </p:nvPr>
        </p:nvSpPr>
        <p:spPr>
          <a:xfrm>
            <a:off x="3093725" y="856563"/>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400"/>
              <a:buFont typeface="Inter"/>
              <a:buNone/>
              <a:defRPr b="1">
                <a:solidFill>
                  <a:schemeClr val="lt2"/>
                </a:solidFill>
                <a:latin typeface="Inter"/>
                <a:ea typeface="Inter"/>
                <a:cs typeface="Inter"/>
                <a:sym typeface="Inter"/>
              </a:defRPr>
            </a:lvl1pPr>
            <a:lvl2pPr lvl="1"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2pPr>
            <a:lvl3pPr lvl="2"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3pPr>
            <a:lvl4pPr lvl="3"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4pPr>
            <a:lvl5pPr lvl="4"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5pPr>
            <a:lvl6pPr lvl="5"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6pPr>
            <a:lvl7pPr lvl="6"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7pPr>
            <a:lvl8pPr lvl="7"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8pPr>
            <a:lvl9pPr lvl="8"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9pPr>
          </a:lstStyle>
          <a:p/>
        </p:txBody>
      </p:sp>
      <p:sp>
        <p:nvSpPr>
          <p:cNvPr id="1564" name="Google Shape;1564;p174"/>
          <p:cNvSpPr txBox="1"/>
          <p:nvPr>
            <p:ph idx="3" type="body"/>
          </p:nvPr>
        </p:nvSpPr>
        <p:spPr>
          <a:xfrm>
            <a:off x="6227650" y="1171648"/>
            <a:ext cx="2587200" cy="2373300"/>
          </a:xfrm>
          <a:prstGeom prst="rect">
            <a:avLst/>
          </a:prstGeom>
          <a:noFill/>
          <a:ln>
            <a:noFill/>
          </a:ln>
        </p:spPr>
        <p:txBody>
          <a:bodyPr anchorCtr="0" anchor="t" bIns="34275" lIns="34275" spcFirstLastPara="1" rIns="34275" wrap="square" tIns="34275">
            <a:noAutofit/>
          </a:bodyPr>
          <a:lstStyle>
            <a:lvl1pPr indent="-285750" lvl="0" marL="457200" rtl="0">
              <a:lnSpc>
                <a:spcPct val="115000"/>
              </a:lnSpc>
              <a:spcBef>
                <a:spcPts val="0"/>
              </a:spcBef>
              <a:spcAft>
                <a:spcPts val="0"/>
              </a:spcAft>
              <a:buClr>
                <a:schemeClr val="dk1"/>
              </a:buClr>
              <a:buSzPts val="900"/>
              <a:buFont typeface="Inter"/>
              <a:buAutoNum type="arabicPeriod"/>
              <a:defRPr sz="900">
                <a:solidFill>
                  <a:schemeClr val="dk1"/>
                </a:solidFill>
                <a:latin typeface="Inter"/>
                <a:ea typeface="Inter"/>
                <a:cs typeface="Inter"/>
                <a:sym typeface="Inter"/>
              </a:defRPr>
            </a:lvl1pPr>
            <a:lvl2pPr indent="-285750" lvl="1" marL="914400" rtl="0">
              <a:lnSpc>
                <a:spcPct val="115000"/>
              </a:lnSpc>
              <a:spcBef>
                <a:spcPts val="0"/>
              </a:spcBef>
              <a:spcAft>
                <a:spcPts val="0"/>
              </a:spcAft>
              <a:buClr>
                <a:schemeClr val="dk1"/>
              </a:buClr>
              <a:buSzPts val="900"/>
              <a:buFont typeface="Inter"/>
              <a:buAutoNum type="alphaLcPeriod"/>
              <a:defRPr sz="900">
                <a:solidFill>
                  <a:schemeClr val="dk1"/>
                </a:solidFill>
                <a:latin typeface="Inter"/>
                <a:ea typeface="Inter"/>
                <a:cs typeface="Inter"/>
                <a:sym typeface="Inter"/>
              </a:defRPr>
            </a:lvl2pPr>
            <a:lvl3pPr indent="-285750" lvl="2" marL="1371600" rtl="0">
              <a:lnSpc>
                <a:spcPct val="115000"/>
              </a:lnSpc>
              <a:spcBef>
                <a:spcPts val="0"/>
              </a:spcBef>
              <a:spcAft>
                <a:spcPts val="0"/>
              </a:spcAft>
              <a:buClr>
                <a:schemeClr val="dk1"/>
              </a:buClr>
              <a:buSzPts val="900"/>
              <a:buFont typeface="Inter"/>
              <a:buAutoNum type="romanLcPeriod"/>
              <a:defRPr sz="900">
                <a:solidFill>
                  <a:schemeClr val="dk1"/>
                </a:solidFill>
                <a:latin typeface="Inter"/>
                <a:ea typeface="Inter"/>
                <a:cs typeface="Inter"/>
                <a:sym typeface="Inter"/>
              </a:defRPr>
            </a:lvl3pPr>
            <a:lvl4pPr indent="-285750" lvl="3" marL="1828800" rtl="0">
              <a:lnSpc>
                <a:spcPct val="115000"/>
              </a:lnSpc>
              <a:spcBef>
                <a:spcPts val="0"/>
              </a:spcBef>
              <a:spcAft>
                <a:spcPts val="0"/>
              </a:spcAft>
              <a:buClr>
                <a:schemeClr val="dk1"/>
              </a:buClr>
              <a:buSzPts val="900"/>
              <a:buFont typeface="Inter"/>
              <a:buAutoNum type="arabicPeriod"/>
              <a:defRPr sz="900">
                <a:solidFill>
                  <a:schemeClr val="dk1"/>
                </a:solidFill>
                <a:latin typeface="Inter"/>
                <a:ea typeface="Inter"/>
                <a:cs typeface="Inter"/>
                <a:sym typeface="Inter"/>
              </a:defRPr>
            </a:lvl4pPr>
            <a:lvl5pPr indent="-285750" lvl="4" marL="2286000" rtl="0">
              <a:lnSpc>
                <a:spcPct val="115000"/>
              </a:lnSpc>
              <a:spcBef>
                <a:spcPts val="0"/>
              </a:spcBef>
              <a:spcAft>
                <a:spcPts val="0"/>
              </a:spcAft>
              <a:buClr>
                <a:schemeClr val="dk1"/>
              </a:buClr>
              <a:buSzPts val="900"/>
              <a:buFont typeface="Inter"/>
              <a:buAutoNum type="alphaLcPeriod"/>
              <a:defRPr sz="900">
                <a:solidFill>
                  <a:schemeClr val="dk1"/>
                </a:solidFill>
                <a:latin typeface="Inter"/>
                <a:ea typeface="Inter"/>
                <a:cs typeface="Inter"/>
                <a:sym typeface="Inter"/>
              </a:defRPr>
            </a:lvl5pPr>
            <a:lvl6pPr indent="-285750" lvl="5" marL="2743200" rtl="0">
              <a:lnSpc>
                <a:spcPct val="115000"/>
              </a:lnSpc>
              <a:spcBef>
                <a:spcPts val="0"/>
              </a:spcBef>
              <a:spcAft>
                <a:spcPts val="0"/>
              </a:spcAft>
              <a:buClr>
                <a:schemeClr val="dk1"/>
              </a:buClr>
              <a:buSzPts val="900"/>
              <a:buFont typeface="Inter"/>
              <a:buAutoNum type="romanLcPeriod"/>
              <a:defRPr sz="900">
                <a:solidFill>
                  <a:schemeClr val="dk1"/>
                </a:solidFill>
                <a:latin typeface="Inter"/>
                <a:ea typeface="Inter"/>
                <a:cs typeface="Inter"/>
                <a:sym typeface="Inter"/>
              </a:defRPr>
            </a:lvl6pPr>
            <a:lvl7pPr indent="-285750" lvl="6" marL="3200400" rtl="0">
              <a:lnSpc>
                <a:spcPct val="115000"/>
              </a:lnSpc>
              <a:spcBef>
                <a:spcPts val="0"/>
              </a:spcBef>
              <a:spcAft>
                <a:spcPts val="0"/>
              </a:spcAft>
              <a:buClr>
                <a:schemeClr val="dk1"/>
              </a:buClr>
              <a:buSzPts val="900"/>
              <a:buFont typeface="Inter"/>
              <a:buAutoNum type="arabicPeriod"/>
              <a:defRPr sz="900">
                <a:solidFill>
                  <a:schemeClr val="dk1"/>
                </a:solidFill>
                <a:latin typeface="Inter"/>
                <a:ea typeface="Inter"/>
                <a:cs typeface="Inter"/>
                <a:sym typeface="Inter"/>
              </a:defRPr>
            </a:lvl7pPr>
            <a:lvl8pPr indent="-285750" lvl="7" marL="3657600" rtl="0">
              <a:lnSpc>
                <a:spcPct val="115000"/>
              </a:lnSpc>
              <a:spcBef>
                <a:spcPts val="0"/>
              </a:spcBef>
              <a:spcAft>
                <a:spcPts val="0"/>
              </a:spcAft>
              <a:buClr>
                <a:schemeClr val="dk1"/>
              </a:buClr>
              <a:buSzPts val="900"/>
              <a:buFont typeface="Inter"/>
              <a:buAutoNum type="alphaLcPeriod"/>
              <a:defRPr sz="900">
                <a:solidFill>
                  <a:schemeClr val="dk1"/>
                </a:solidFill>
                <a:latin typeface="Inter"/>
                <a:ea typeface="Inter"/>
                <a:cs typeface="Inter"/>
                <a:sym typeface="Inter"/>
              </a:defRPr>
            </a:lvl8pPr>
            <a:lvl9pPr indent="-285750" lvl="8" marL="4114800" rtl="0">
              <a:lnSpc>
                <a:spcPct val="115000"/>
              </a:lnSpc>
              <a:spcBef>
                <a:spcPts val="0"/>
              </a:spcBef>
              <a:spcAft>
                <a:spcPts val="0"/>
              </a:spcAft>
              <a:buClr>
                <a:schemeClr val="dk1"/>
              </a:buClr>
              <a:buSzPts val="900"/>
              <a:buFont typeface="Inter"/>
              <a:buAutoNum type="romanLcPeriod"/>
              <a:defRPr sz="900">
                <a:solidFill>
                  <a:schemeClr val="dk1"/>
                </a:solidFill>
                <a:latin typeface="Inter"/>
                <a:ea typeface="Inter"/>
                <a:cs typeface="Inter"/>
                <a:sym typeface="Inter"/>
              </a:defRPr>
            </a:lvl9pPr>
          </a:lstStyle>
          <a:p/>
        </p:txBody>
      </p:sp>
      <p:sp>
        <p:nvSpPr>
          <p:cNvPr id="1565" name="Google Shape;1565;p174"/>
          <p:cNvSpPr txBox="1"/>
          <p:nvPr>
            <p:ph idx="4" type="title"/>
          </p:nvPr>
        </p:nvSpPr>
        <p:spPr>
          <a:xfrm>
            <a:off x="6227650" y="856563"/>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400"/>
              <a:buFont typeface="Inter"/>
              <a:buNone/>
              <a:defRPr b="1">
                <a:solidFill>
                  <a:schemeClr val="lt2"/>
                </a:solidFill>
                <a:latin typeface="Inter"/>
                <a:ea typeface="Inter"/>
                <a:cs typeface="Inter"/>
                <a:sym typeface="Inter"/>
              </a:defRPr>
            </a:lvl1pPr>
            <a:lvl2pPr lvl="1"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2pPr>
            <a:lvl3pPr lvl="2"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3pPr>
            <a:lvl4pPr lvl="3"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4pPr>
            <a:lvl5pPr lvl="4"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5pPr>
            <a:lvl6pPr lvl="5"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6pPr>
            <a:lvl7pPr lvl="6"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7pPr>
            <a:lvl8pPr lvl="7"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8pPr>
            <a:lvl9pPr lvl="8"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Gray">
  <p:cSld name="CUSTOM_6_2">
    <p:bg>
      <p:bgPr>
        <a:solidFill>
          <a:schemeClr val="accent4"/>
        </a:solidFill>
      </p:bgPr>
    </p:bg>
    <p:spTree>
      <p:nvGrpSpPr>
        <p:cNvPr id="1566" name="Shape 1566"/>
        <p:cNvGrpSpPr/>
        <p:nvPr/>
      </p:nvGrpSpPr>
      <p:grpSpPr>
        <a:xfrm>
          <a:off x="0" y="0"/>
          <a:ext cx="0" cy="0"/>
          <a:chOff x="0" y="0"/>
          <a:chExt cx="0" cy="0"/>
        </a:xfrm>
      </p:grpSpPr>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2 1">
  <p:cSld name="CUSTOM_5_2_2">
    <p:bg>
      <p:bgPr>
        <a:solidFill>
          <a:schemeClr val="accent2"/>
        </a:solidFill>
      </p:bgPr>
    </p:bg>
    <p:spTree>
      <p:nvGrpSpPr>
        <p:cNvPr id="1567" name="Shape 1567"/>
        <p:cNvGrpSpPr/>
        <p:nvPr/>
      </p:nvGrpSpPr>
      <p:grpSpPr>
        <a:xfrm>
          <a:off x="0" y="0"/>
          <a:ext cx="0" cy="0"/>
          <a:chOff x="0" y="0"/>
          <a:chExt cx="0" cy="0"/>
        </a:xfrm>
      </p:grpSpPr>
      <p:sp>
        <p:nvSpPr>
          <p:cNvPr id="1568" name="Google Shape;1568;p176"/>
          <p:cNvSpPr txBox="1"/>
          <p:nvPr>
            <p:ph idx="1" type="subTitle"/>
          </p:nvPr>
        </p:nvSpPr>
        <p:spPr>
          <a:xfrm>
            <a:off x="329153" y="342900"/>
            <a:ext cx="2485800" cy="31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1569" name="Google Shape;1569;p176"/>
          <p:cNvSpPr txBox="1"/>
          <p:nvPr>
            <p:ph type="title"/>
          </p:nvPr>
        </p:nvSpPr>
        <p:spPr>
          <a:xfrm>
            <a:off x="329153" y="1457325"/>
            <a:ext cx="5364000" cy="16899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sp>
        <p:nvSpPr>
          <p:cNvPr id="1570" name="Google Shape;1570;p176"/>
          <p:cNvSpPr txBox="1"/>
          <p:nvPr>
            <p:ph idx="2" type="subTitle"/>
          </p:nvPr>
        </p:nvSpPr>
        <p:spPr>
          <a:xfrm>
            <a:off x="3146991" y="342900"/>
            <a:ext cx="2485800" cy="31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1571" name="Google Shape;1571;p176"/>
          <p:cNvSpPr txBox="1"/>
          <p:nvPr>
            <p:ph idx="3" type="body"/>
          </p:nvPr>
        </p:nvSpPr>
        <p:spPr>
          <a:xfrm>
            <a:off x="332527" y="3147328"/>
            <a:ext cx="5357100" cy="1227300"/>
          </a:xfrm>
          <a:prstGeom prst="rect">
            <a:avLst/>
          </a:prstGeom>
          <a:noFill/>
          <a:ln>
            <a:noFill/>
          </a:ln>
        </p:spPr>
        <p:txBody>
          <a:bodyPr anchorCtr="0" anchor="t" bIns="34275" lIns="34275" spcFirstLastPara="1" rIns="34275" wrap="square" tIns="34275">
            <a:noAutofit/>
          </a:bodyPr>
          <a:lstStyle>
            <a:lvl1pPr indent="-342900" lvl="0" marL="4572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1pPr>
            <a:lvl2pPr indent="-342900" lvl="1" marL="9144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2pPr>
            <a:lvl3pPr indent="-342900" lvl="2" marL="13716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3pPr>
            <a:lvl4pPr indent="-342900" lvl="3" marL="18288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4pPr>
            <a:lvl5pPr indent="-342900" lvl="4" marL="22860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5pPr>
            <a:lvl6pPr indent="-342900" lvl="5" marL="27432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6pPr>
            <a:lvl7pPr indent="-342900" lvl="6" marL="32004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7pPr>
            <a:lvl8pPr indent="-342900" lvl="7" marL="36576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8pPr>
            <a:lvl9pPr indent="-342900" lvl="8" marL="41148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9pPr>
          </a:lstStyle>
          <a:p/>
        </p:txBody>
      </p:sp>
      <p:pic>
        <p:nvPicPr>
          <p:cNvPr id="1572" name="Google Shape;1572;p176"/>
          <p:cNvPicPr preferRelativeResize="0"/>
          <p:nvPr/>
        </p:nvPicPr>
        <p:blipFill>
          <a:blip r:embed="rId2">
            <a:alphaModFix/>
          </a:blip>
          <a:stretch>
            <a:fillRect/>
          </a:stretch>
        </p:blipFill>
        <p:spPr>
          <a:xfrm>
            <a:off x="272010" y="4449175"/>
            <a:ext cx="1146428" cy="408524"/>
          </a:xfrm>
          <a:prstGeom prst="rect">
            <a:avLst/>
          </a:prstGeom>
          <a:noFill/>
          <a:ln>
            <a:noFill/>
          </a:ln>
        </p:spPr>
      </p:pic>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 3">
  <p:cSld name="CUSTOM_5_6">
    <p:bg>
      <p:bgPr>
        <a:solidFill>
          <a:schemeClr val="accent2"/>
        </a:solidFill>
      </p:bgPr>
    </p:bg>
    <p:spTree>
      <p:nvGrpSpPr>
        <p:cNvPr id="1573" name="Shape 1573"/>
        <p:cNvGrpSpPr/>
        <p:nvPr/>
      </p:nvGrpSpPr>
      <p:grpSpPr>
        <a:xfrm>
          <a:off x="0" y="0"/>
          <a:ext cx="0" cy="0"/>
          <a:chOff x="0" y="0"/>
          <a:chExt cx="0" cy="0"/>
        </a:xfrm>
      </p:grpSpPr>
      <p:sp>
        <p:nvSpPr>
          <p:cNvPr id="1574" name="Google Shape;1574;p177"/>
          <p:cNvSpPr txBox="1"/>
          <p:nvPr>
            <p:ph idx="1" type="subTitle"/>
          </p:nvPr>
        </p:nvSpPr>
        <p:spPr>
          <a:xfrm>
            <a:off x="329153" y="342900"/>
            <a:ext cx="2485800" cy="31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1575" name="Google Shape;1575;p177"/>
          <p:cNvSpPr txBox="1"/>
          <p:nvPr>
            <p:ph type="title"/>
          </p:nvPr>
        </p:nvSpPr>
        <p:spPr>
          <a:xfrm>
            <a:off x="329153" y="1457325"/>
            <a:ext cx="5364000" cy="22290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5400"/>
              <a:buFont typeface="DM Sans"/>
              <a:buNone/>
              <a:defRPr b="1" sz="5400">
                <a:solidFill>
                  <a:schemeClr val="lt1"/>
                </a:solidFill>
                <a:latin typeface="DM Sans"/>
                <a:ea typeface="DM Sans"/>
                <a:cs typeface="DM Sans"/>
                <a:sym typeface="DM Sans"/>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pic>
        <p:nvPicPr>
          <p:cNvPr id="1576" name="Google Shape;1576;p177"/>
          <p:cNvPicPr preferRelativeResize="0"/>
          <p:nvPr/>
        </p:nvPicPr>
        <p:blipFill>
          <a:blip r:embed="rId2">
            <a:alphaModFix/>
          </a:blip>
          <a:stretch>
            <a:fillRect/>
          </a:stretch>
        </p:blipFill>
        <p:spPr>
          <a:xfrm>
            <a:off x="272010" y="4449175"/>
            <a:ext cx="1146428" cy="408524"/>
          </a:xfrm>
          <a:prstGeom prst="rect">
            <a:avLst/>
          </a:prstGeom>
          <a:noFill/>
          <a:ln>
            <a:noFill/>
          </a:ln>
        </p:spPr>
      </p:pic>
      <p:sp>
        <p:nvSpPr>
          <p:cNvPr id="1577" name="Google Shape;1577;p177"/>
          <p:cNvSpPr txBox="1"/>
          <p:nvPr>
            <p:ph idx="2" type="subTitle"/>
          </p:nvPr>
        </p:nvSpPr>
        <p:spPr>
          <a:xfrm>
            <a:off x="6329115" y="342900"/>
            <a:ext cx="2485800" cy="311100"/>
          </a:xfrm>
          <a:prstGeom prst="rect">
            <a:avLst/>
          </a:prstGeom>
          <a:noFill/>
          <a:ln>
            <a:noFill/>
          </a:ln>
        </p:spPr>
        <p:txBody>
          <a:bodyPr anchorCtr="0" anchor="t" bIns="0" lIns="0" spcFirstLastPara="1" rIns="0" wrap="square" tIns="0">
            <a:noAutofit/>
          </a:bodyPr>
          <a:lstStyle>
            <a:lvl1pPr lvl="0"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3 columns 2">
  <p:cSld name="CUSTOM_2_2_4">
    <p:spTree>
      <p:nvGrpSpPr>
        <p:cNvPr id="1578" name="Shape 1578"/>
        <p:cNvGrpSpPr/>
        <p:nvPr/>
      </p:nvGrpSpPr>
      <p:grpSpPr>
        <a:xfrm>
          <a:off x="0" y="0"/>
          <a:ext cx="0" cy="0"/>
          <a:chOff x="0" y="0"/>
          <a:chExt cx="0" cy="0"/>
        </a:xfrm>
      </p:grpSpPr>
      <p:sp>
        <p:nvSpPr>
          <p:cNvPr id="1579" name="Google Shape;1579;p178"/>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580" name="Google Shape;1580;p178"/>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581" name="Google Shape;1581;p178"/>
          <p:cNvSpPr txBox="1"/>
          <p:nvPr>
            <p:ph idx="2" type="body"/>
          </p:nvPr>
        </p:nvSpPr>
        <p:spPr>
          <a:xfrm>
            <a:off x="330268" y="1759476"/>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1582" name="Google Shape;1582;p178"/>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583" name="Google Shape;1583;p17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584" name="Google Shape;1584;p178"/>
          <p:cNvSpPr txBox="1"/>
          <p:nvPr>
            <p:ph idx="3" type="body"/>
          </p:nvPr>
        </p:nvSpPr>
        <p:spPr>
          <a:xfrm>
            <a:off x="3511820" y="1759476"/>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1585" name="Google Shape;1585;p178"/>
          <p:cNvSpPr txBox="1"/>
          <p:nvPr>
            <p:ph idx="4" type="body"/>
          </p:nvPr>
        </p:nvSpPr>
        <p:spPr>
          <a:xfrm>
            <a:off x="6693372" y="1750519"/>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type="obj">
  <p:cSld name="OBJECT">
    <p:spTree>
      <p:nvGrpSpPr>
        <p:cNvPr id="1586" name="Shape 1586"/>
        <p:cNvGrpSpPr/>
        <p:nvPr/>
      </p:nvGrpSpPr>
      <p:grpSpPr>
        <a:xfrm>
          <a:off x="0" y="0"/>
          <a:ext cx="0" cy="0"/>
          <a:chOff x="0" y="0"/>
          <a:chExt cx="0" cy="0"/>
        </a:xfrm>
      </p:grpSpPr>
      <p:sp>
        <p:nvSpPr>
          <p:cNvPr id="1587" name="Google Shape;1587;p17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Char char="●"/>
              <a:defRPr sz="700"/>
            </a:lvl1pPr>
            <a:lvl2pPr lvl="1" rtl="0">
              <a:spcBef>
                <a:spcPts val="0"/>
              </a:spcBef>
              <a:spcAft>
                <a:spcPts val="0"/>
              </a:spcAft>
              <a:buSzPts val="700"/>
              <a:buNone/>
              <a:defRPr sz="700"/>
            </a:lvl2pPr>
            <a:lvl3pPr lvl="2" rtl="0">
              <a:spcBef>
                <a:spcPts val="0"/>
              </a:spcBef>
              <a:spcAft>
                <a:spcPts val="0"/>
              </a:spcAft>
              <a:buSzPts val="700"/>
              <a:buNone/>
              <a:defRPr sz="700"/>
            </a:lvl3pPr>
            <a:lvl4pPr lvl="3" rtl="0">
              <a:spcBef>
                <a:spcPts val="0"/>
              </a:spcBef>
              <a:spcAft>
                <a:spcPts val="0"/>
              </a:spcAft>
              <a:buSzPts val="700"/>
              <a:buNone/>
              <a:defRPr sz="700"/>
            </a:lvl4pPr>
            <a:lvl5pPr lvl="4" rtl="0">
              <a:spcBef>
                <a:spcPts val="0"/>
              </a:spcBef>
              <a:spcAft>
                <a:spcPts val="0"/>
              </a:spcAft>
              <a:buSzPts val="700"/>
              <a:buNone/>
              <a:defRPr sz="700"/>
            </a:lvl5pPr>
            <a:lvl6pPr lvl="5" rtl="0">
              <a:spcBef>
                <a:spcPts val="0"/>
              </a:spcBef>
              <a:spcAft>
                <a:spcPts val="0"/>
              </a:spcAft>
              <a:buSzPts val="700"/>
              <a:buNone/>
              <a:defRPr sz="700"/>
            </a:lvl6pPr>
            <a:lvl7pPr lvl="6" rtl="0">
              <a:spcBef>
                <a:spcPts val="0"/>
              </a:spcBef>
              <a:spcAft>
                <a:spcPts val="0"/>
              </a:spcAft>
              <a:buSzPts val="700"/>
              <a:buNone/>
              <a:defRPr sz="700"/>
            </a:lvl7pPr>
            <a:lvl8pPr lvl="7" rtl="0">
              <a:spcBef>
                <a:spcPts val="0"/>
              </a:spcBef>
              <a:spcAft>
                <a:spcPts val="0"/>
              </a:spcAft>
              <a:buSzPts val="700"/>
              <a:buNone/>
              <a:defRPr sz="700"/>
            </a:lvl8pPr>
            <a:lvl9pPr lvl="8" rtl="0">
              <a:spcBef>
                <a:spcPts val="0"/>
              </a:spcBef>
              <a:spcAft>
                <a:spcPts val="0"/>
              </a:spcAft>
              <a:buSzPts val="700"/>
              <a:buNone/>
              <a:defRPr sz="700"/>
            </a:lvl9pPr>
          </a:lstStyle>
          <a:p/>
        </p:txBody>
      </p:sp>
      <p:sp>
        <p:nvSpPr>
          <p:cNvPr id="1588" name="Google Shape;1588;p179"/>
          <p:cNvSpPr txBox="1"/>
          <p:nvPr>
            <p:ph idx="1" type="body"/>
          </p:nvPr>
        </p:nvSpPr>
        <p:spPr>
          <a:xfrm>
            <a:off x="628650" y="1369219"/>
            <a:ext cx="7886700" cy="32637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sz="700"/>
            </a:lvl1pPr>
            <a:lvl2pPr indent="-317500" lvl="1" marL="914400" rtl="0" algn="l">
              <a:lnSpc>
                <a:spcPct val="90000"/>
              </a:lnSpc>
              <a:spcBef>
                <a:spcPts val="400"/>
              </a:spcBef>
              <a:spcAft>
                <a:spcPts val="0"/>
              </a:spcAft>
              <a:buClr>
                <a:schemeClr val="dk1"/>
              </a:buClr>
              <a:buSzPts val="1400"/>
              <a:buChar char="○"/>
              <a:defRPr sz="700"/>
            </a:lvl2pPr>
            <a:lvl3pPr indent="-317500" lvl="2" marL="1371600" rtl="0" algn="l">
              <a:lnSpc>
                <a:spcPct val="90000"/>
              </a:lnSpc>
              <a:spcBef>
                <a:spcPts val="400"/>
              </a:spcBef>
              <a:spcAft>
                <a:spcPts val="0"/>
              </a:spcAft>
              <a:buClr>
                <a:schemeClr val="dk1"/>
              </a:buClr>
              <a:buSzPts val="1400"/>
              <a:buChar char="■"/>
              <a:defRPr sz="700"/>
            </a:lvl3pPr>
            <a:lvl4pPr indent="-317500" lvl="3" marL="1828800" rtl="0" algn="l">
              <a:lnSpc>
                <a:spcPct val="90000"/>
              </a:lnSpc>
              <a:spcBef>
                <a:spcPts val="400"/>
              </a:spcBef>
              <a:spcAft>
                <a:spcPts val="0"/>
              </a:spcAft>
              <a:buClr>
                <a:schemeClr val="dk1"/>
              </a:buClr>
              <a:buSzPts val="1400"/>
              <a:buChar char="●"/>
              <a:defRPr sz="700"/>
            </a:lvl4pPr>
            <a:lvl5pPr indent="-317500" lvl="4" marL="2286000" rtl="0" algn="l">
              <a:lnSpc>
                <a:spcPct val="90000"/>
              </a:lnSpc>
              <a:spcBef>
                <a:spcPts val="400"/>
              </a:spcBef>
              <a:spcAft>
                <a:spcPts val="0"/>
              </a:spcAft>
              <a:buClr>
                <a:schemeClr val="dk1"/>
              </a:buClr>
              <a:buSzPts val="1400"/>
              <a:buChar char="○"/>
              <a:defRPr sz="700"/>
            </a:lvl5pPr>
            <a:lvl6pPr indent="-317500" lvl="5" marL="2743200" rtl="0" algn="l">
              <a:lnSpc>
                <a:spcPct val="90000"/>
              </a:lnSpc>
              <a:spcBef>
                <a:spcPts val="400"/>
              </a:spcBef>
              <a:spcAft>
                <a:spcPts val="0"/>
              </a:spcAft>
              <a:buClr>
                <a:schemeClr val="dk1"/>
              </a:buClr>
              <a:buSzPts val="1400"/>
              <a:buChar char="■"/>
              <a:defRPr sz="700"/>
            </a:lvl6pPr>
            <a:lvl7pPr indent="-317500" lvl="6" marL="3200400" rtl="0" algn="l">
              <a:lnSpc>
                <a:spcPct val="90000"/>
              </a:lnSpc>
              <a:spcBef>
                <a:spcPts val="400"/>
              </a:spcBef>
              <a:spcAft>
                <a:spcPts val="0"/>
              </a:spcAft>
              <a:buClr>
                <a:schemeClr val="dk1"/>
              </a:buClr>
              <a:buSzPts val="1400"/>
              <a:buChar char="●"/>
              <a:defRPr sz="700"/>
            </a:lvl7pPr>
            <a:lvl8pPr indent="-317500" lvl="7" marL="3657600" rtl="0" algn="l">
              <a:lnSpc>
                <a:spcPct val="90000"/>
              </a:lnSpc>
              <a:spcBef>
                <a:spcPts val="400"/>
              </a:spcBef>
              <a:spcAft>
                <a:spcPts val="0"/>
              </a:spcAft>
              <a:buClr>
                <a:schemeClr val="dk1"/>
              </a:buClr>
              <a:buSzPts val="1400"/>
              <a:buChar char="○"/>
              <a:defRPr sz="700"/>
            </a:lvl8pPr>
            <a:lvl9pPr indent="-317500" lvl="8" marL="4114800" rtl="0" algn="l">
              <a:lnSpc>
                <a:spcPct val="90000"/>
              </a:lnSpc>
              <a:spcBef>
                <a:spcPts val="400"/>
              </a:spcBef>
              <a:spcAft>
                <a:spcPts val="0"/>
              </a:spcAft>
              <a:buClr>
                <a:schemeClr val="dk1"/>
              </a:buClr>
              <a:buSzPts val="1400"/>
              <a:buChar char="■"/>
              <a:defRPr sz="700"/>
            </a:lvl9pPr>
          </a:lstStyle>
          <a:p/>
        </p:txBody>
      </p:sp>
      <p:sp>
        <p:nvSpPr>
          <p:cNvPr id="1589" name="Google Shape;1589;p17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700"/>
              <a:buNone/>
              <a:defRPr sz="700"/>
            </a:lvl1pPr>
            <a:lvl2pPr lvl="1" rtl="0" algn="l">
              <a:spcBef>
                <a:spcPts val="0"/>
              </a:spcBef>
              <a:spcAft>
                <a:spcPts val="0"/>
              </a:spcAft>
              <a:buSzPts val="700"/>
              <a:buNone/>
              <a:defRPr sz="700"/>
            </a:lvl2pPr>
            <a:lvl3pPr lvl="2" rtl="0" algn="l">
              <a:spcBef>
                <a:spcPts val="0"/>
              </a:spcBef>
              <a:spcAft>
                <a:spcPts val="0"/>
              </a:spcAft>
              <a:buSzPts val="700"/>
              <a:buNone/>
              <a:defRPr sz="700"/>
            </a:lvl3pPr>
            <a:lvl4pPr lvl="3" rtl="0" algn="l">
              <a:spcBef>
                <a:spcPts val="0"/>
              </a:spcBef>
              <a:spcAft>
                <a:spcPts val="0"/>
              </a:spcAft>
              <a:buSzPts val="700"/>
              <a:buNone/>
              <a:defRPr sz="700"/>
            </a:lvl4pPr>
            <a:lvl5pPr lvl="4" rtl="0" algn="l">
              <a:spcBef>
                <a:spcPts val="0"/>
              </a:spcBef>
              <a:spcAft>
                <a:spcPts val="0"/>
              </a:spcAft>
              <a:buSzPts val="700"/>
              <a:buNone/>
              <a:defRPr sz="700"/>
            </a:lvl5pPr>
            <a:lvl6pPr lvl="5" rtl="0" algn="l">
              <a:spcBef>
                <a:spcPts val="0"/>
              </a:spcBef>
              <a:spcAft>
                <a:spcPts val="0"/>
              </a:spcAft>
              <a:buSzPts val="700"/>
              <a:buNone/>
              <a:defRPr sz="700"/>
            </a:lvl6pPr>
            <a:lvl7pPr lvl="6" rtl="0" algn="l">
              <a:spcBef>
                <a:spcPts val="0"/>
              </a:spcBef>
              <a:spcAft>
                <a:spcPts val="0"/>
              </a:spcAft>
              <a:buSzPts val="700"/>
              <a:buNone/>
              <a:defRPr sz="700"/>
            </a:lvl7pPr>
            <a:lvl8pPr lvl="7" rtl="0" algn="l">
              <a:spcBef>
                <a:spcPts val="0"/>
              </a:spcBef>
              <a:spcAft>
                <a:spcPts val="0"/>
              </a:spcAft>
              <a:buSzPts val="700"/>
              <a:buNone/>
              <a:defRPr sz="700"/>
            </a:lvl8pPr>
            <a:lvl9pPr lvl="8" rtl="0" algn="l">
              <a:spcBef>
                <a:spcPts val="0"/>
              </a:spcBef>
              <a:spcAft>
                <a:spcPts val="0"/>
              </a:spcAft>
              <a:buSzPts val="700"/>
              <a:buNone/>
              <a:defRPr sz="700"/>
            </a:lvl9pPr>
          </a:lstStyle>
          <a:p/>
        </p:txBody>
      </p:sp>
      <p:sp>
        <p:nvSpPr>
          <p:cNvPr id="1590" name="Google Shape;1590;p17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700"/>
              <a:buNone/>
              <a:defRPr sz="700"/>
            </a:lvl1pPr>
            <a:lvl2pPr lvl="1" rtl="0" algn="l">
              <a:spcBef>
                <a:spcPts val="0"/>
              </a:spcBef>
              <a:spcAft>
                <a:spcPts val="0"/>
              </a:spcAft>
              <a:buSzPts val="700"/>
              <a:buNone/>
              <a:defRPr sz="700"/>
            </a:lvl2pPr>
            <a:lvl3pPr lvl="2" rtl="0" algn="l">
              <a:spcBef>
                <a:spcPts val="0"/>
              </a:spcBef>
              <a:spcAft>
                <a:spcPts val="0"/>
              </a:spcAft>
              <a:buSzPts val="700"/>
              <a:buNone/>
              <a:defRPr sz="700"/>
            </a:lvl3pPr>
            <a:lvl4pPr lvl="3" rtl="0" algn="l">
              <a:spcBef>
                <a:spcPts val="0"/>
              </a:spcBef>
              <a:spcAft>
                <a:spcPts val="0"/>
              </a:spcAft>
              <a:buSzPts val="700"/>
              <a:buNone/>
              <a:defRPr sz="700"/>
            </a:lvl4pPr>
            <a:lvl5pPr lvl="4" rtl="0" algn="l">
              <a:spcBef>
                <a:spcPts val="0"/>
              </a:spcBef>
              <a:spcAft>
                <a:spcPts val="0"/>
              </a:spcAft>
              <a:buSzPts val="700"/>
              <a:buNone/>
              <a:defRPr sz="700"/>
            </a:lvl5pPr>
            <a:lvl6pPr lvl="5" rtl="0" algn="l">
              <a:spcBef>
                <a:spcPts val="0"/>
              </a:spcBef>
              <a:spcAft>
                <a:spcPts val="0"/>
              </a:spcAft>
              <a:buSzPts val="700"/>
              <a:buNone/>
              <a:defRPr sz="700"/>
            </a:lvl6pPr>
            <a:lvl7pPr lvl="6" rtl="0" algn="l">
              <a:spcBef>
                <a:spcPts val="0"/>
              </a:spcBef>
              <a:spcAft>
                <a:spcPts val="0"/>
              </a:spcAft>
              <a:buSzPts val="700"/>
              <a:buNone/>
              <a:defRPr sz="700"/>
            </a:lvl7pPr>
            <a:lvl8pPr lvl="7" rtl="0" algn="l">
              <a:spcBef>
                <a:spcPts val="0"/>
              </a:spcBef>
              <a:spcAft>
                <a:spcPts val="0"/>
              </a:spcAft>
              <a:buSzPts val="700"/>
              <a:buNone/>
              <a:defRPr sz="700"/>
            </a:lvl8pPr>
            <a:lvl9pPr lvl="8" rtl="0" algn="l">
              <a:spcBef>
                <a:spcPts val="0"/>
              </a:spcBef>
              <a:spcAft>
                <a:spcPts val="0"/>
              </a:spcAft>
              <a:buSzPts val="700"/>
              <a:buNone/>
              <a:defRPr sz="700"/>
            </a:lvl9pPr>
          </a:lstStyle>
          <a:p/>
        </p:txBody>
      </p:sp>
      <p:sp>
        <p:nvSpPr>
          <p:cNvPr id="1591" name="Google Shape;1591;p17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700"/>
            </a:lvl1pPr>
            <a:lvl2pPr indent="0" lvl="1" marL="0" rtl="0" algn="r">
              <a:spcBef>
                <a:spcPts val="0"/>
              </a:spcBef>
              <a:buNone/>
              <a:defRPr sz="700"/>
            </a:lvl2pPr>
            <a:lvl3pPr indent="0" lvl="2" marL="0" rtl="0" algn="r">
              <a:spcBef>
                <a:spcPts val="0"/>
              </a:spcBef>
              <a:buNone/>
              <a:defRPr sz="700"/>
            </a:lvl3pPr>
            <a:lvl4pPr indent="0" lvl="3" marL="0" rtl="0" algn="r">
              <a:spcBef>
                <a:spcPts val="0"/>
              </a:spcBef>
              <a:buNone/>
              <a:defRPr sz="700"/>
            </a:lvl4pPr>
            <a:lvl5pPr indent="0" lvl="4" marL="0" rtl="0" algn="r">
              <a:spcBef>
                <a:spcPts val="0"/>
              </a:spcBef>
              <a:buNone/>
              <a:defRPr sz="700"/>
            </a:lvl5pPr>
            <a:lvl6pPr indent="0" lvl="5" marL="0" rtl="0" algn="r">
              <a:spcBef>
                <a:spcPts val="0"/>
              </a:spcBef>
              <a:buNone/>
              <a:defRPr sz="700"/>
            </a:lvl6pPr>
            <a:lvl7pPr indent="0" lvl="6" marL="0" rtl="0" algn="r">
              <a:spcBef>
                <a:spcPts val="0"/>
              </a:spcBef>
              <a:buNone/>
              <a:defRPr sz="700"/>
            </a:lvl7pPr>
            <a:lvl8pPr indent="0" lvl="7" marL="0" rtl="0" algn="r">
              <a:spcBef>
                <a:spcPts val="0"/>
              </a:spcBef>
              <a:buNone/>
              <a:defRPr sz="700"/>
            </a:lvl8pPr>
            <a:lvl9pPr indent="0" lvl="8" marL="0" rtl="0" algn="r">
              <a:spcBef>
                <a:spcPts val="0"/>
              </a:spcBef>
              <a:buNone/>
              <a:defRPr sz="7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1592" name="Shape 1592"/>
        <p:cNvGrpSpPr/>
        <p:nvPr/>
      </p:nvGrpSpPr>
      <p:grpSpPr>
        <a:xfrm>
          <a:off x="0" y="0"/>
          <a:ext cx="0" cy="0"/>
          <a:chOff x="0" y="0"/>
          <a:chExt cx="0" cy="0"/>
        </a:xfrm>
      </p:grpSpPr>
      <p:sp>
        <p:nvSpPr>
          <p:cNvPr id="1593" name="Google Shape;1593;p18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300"/>
              <a:buChar char="●"/>
              <a:defRPr sz="5300"/>
            </a:lvl1pPr>
            <a:lvl2pPr lvl="1" rtl="0" algn="ctr">
              <a:spcBef>
                <a:spcPts val="0"/>
              </a:spcBef>
              <a:spcAft>
                <a:spcPts val="0"/>
              </a:spcAft>
              <a:buSzPts val="5300"/>
              <a:buChar char="○"/>
              <a:defRPr sz="5300"/>
            </a:lvl2pPr>
            <a:lvl3pPr lvl="2" rtl="0" algn="ctr">
              <a:spcBef>
                <a:spcPts val="0"/>
              </a:spcBef>
              <a:spcAft>
                <a:spcPts val="0"/>
              </a:spcAft>
              <a:buSzPts val="5300"/>
              <a:buChar char="■"/>
              <a:defRPr sz="5300"/>
            </a:lvl3pPr>
            <a:lvl4pPr lvl="3" rtl="0" algn="ctr">
              <a:spcBef>
                <a:spcPts val="0"/>
              </a:spcBef>
              <a:spcAft>
                <a:spcPts val="0"/>
              </a:spcAft>
              <a:buSzPts val="5300"/>
              <a:buChar char="●"/>
              <a:defRPr sz="5300"/>
            </a:lvl4pPr>
            <a:lvl5pPr lvl="4" rtl="0" algn="ctr">
              <a:spcBef>
                <a:spcPts val="0"/>
              </a:spcBef>
              <a:spcAft>
                <a:spcPts val="0"/>
              </a:spcAft>
              <a:buSzPts val="5300"/>
              <a:buChar char="○"/>
              <a:defRPr sz="5300"/>
            </a:lvl5pPr>
            <a:lvl6pPr lvl="5" rtl="0" algn="ctr">
              <a:spcBef>
                <a:spcPts val="0"/>
              </a:spcBef>
              <a:spcAft>
                <a:spcPts val="0"/>
              </a:spcAft>
              <a:buSzPts val="5300"/>
              <a:buChar char="■"/>
              <a:defRPr sz="5300"/>
            </a:lvl6pPr>
            <a:lvl7pPr lvl="6" rtl="0" algn="ctr">
              <a:spcBef>
                <a:spcPts val="0"/>
              </a:spcBef>
              <a:spcAft>
                <a:spcPts val="0"/>
              </a:spcAft>
              <a:buSzPts val="5300"/>
              <a:buChar char="●"/>
              <a:defRPr sz="5300"/>
            </a:lvl7pPr>
            <a:lvl8pPr lvl="7" rtl="0" algn="ctr">
              <a:spcBef>
                <a:spcPts val="0"/>
              </a:spcBef>
              <a:spcAft>
                <a:spcPts val="0"/>
              </a:spcAft>
              <a:buSzPts val="5300"/>
              <a:buChar char="○"/>
              <a:defRPr sz="5300"/>
            </a:lvl8pPr>
            <a:lvl9pPr lvl="8" rtl="0" algn="ctr">
              <a:spcBef>
                <a:spcPts val="0"/>
              </a:spcBef>
              <a:spcAft>
                <a:spcPts val="0"/>
              </a:spcAft>
              <a:buSzPts val="5300"/>
              <a:buChar char="■"/>
              <a:defRPr sz="5300"/>
            </a:lvl9pPr>
          </a:lstStyle>
          <a:p/>
        </p:txBody>
      </p:sp>
      <p:sp>
        <p:nvSpPr>
          <p:cNvPr id="1594" name="Google Shape;1594;p180"/>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900"/>
              <a:buNone/>
              <a:defRPr sz="2900"/>
            </a:lvl1pPr>
            <a:lvl2pPr lvl="1" rtl="0" algn="ctr">
              <a:lnSpc>
                <a:spcPct val="100000"/>
              </a:lnSpc>
              <a:spcBef>
                <a:spcPts val="0"/>
              </a:spcBef>
              <a:spcAft>
                <a:spcPts val="0"/>
              </a:spcAft>
              <a:buSzPts val="2900"/>
              <a:buNone/>
              <a:defRPr sz="2900"/>
            </a:lvl2pPr>
            <a:lvl3pPr lvl="2" rtl="0" algn="ctr">
              <a:lnSpc>
                <a:spcPct val="100000"/>
              </a:lnSpc>
              <a:spcBef>
                <a:spcPts val="0"/>
              </a:spcBef>
              <a:spcAft>
                <a:spcPts val="0"/>
              </a:spcAft>
              <a:buSzPts val="2900"/>
              <a:buNone/>
              <a:defRPr sz="2900"/>
            </a:lvl3pPr>
            <a:lvl4pPr lvl="3" rtl="0" algn="ctr">
              <a:lnSpc>
                <a:spcPct val="100000"/>
              </a:lnSpc>
              <a:spcBef>
                <a:spcPts val="0"/>
              </a:spcBef>
              <a:spcAft>
                <a:spcPts val="0"/>
              </a:spcAft>
              <a:buSzPts val="2900"/>
              <a:buNone/>
              <a:defRPr sz="2900"/>
            </a:lvl4pPr>
            <a:lvl5pPr lvl="4" rtl="0" algn="ctr">
              <a:lnSpc>
                <a:spcPct val="100000"/>
              </a:lnSpc>
              <a:spcBef>
                <a:spcPts val="0"/>
              </a:spcBef>
              <a:spcAft>
                <a:spcPts val="0"/>
              </a:spcAft>
              <a:buSzPts val="2900"/>
              <a:buNone/>
              <a:defRPr sz="2900"/>
            </a:lvl5pPr>
            <a:lvl6pPr lvl="5" rtl="0" algn="ctr">
              <a:lnSpc>
                <a:spcPct val="100000"/>
              </a:lnSpc>
              <a:spcBef>
                <a:spcPts val="0"/>
              </a:spcBef>
              <a:spcAft>
                <a:spcPts val="0"/>
              </a:spcAft>
              <a:buSzPts val="2900"/>
              <a:buNone/>
              <a:defRPr sz="2900"/>
            </a:lvl6pPr>
            <a:lvl7pPr lvl="6" rtl="0" algn="ctr">
              <a:lnSpc>
                <a:spcPct val="100000"/>
              </a:lnSpc>
              <a:spcBef>
                <a:spcPts val="0"/>
              </a:spcBef>
              <a:spcAft>
                <a:spcPts val="0"/>
              </a:spcAft>
              <a:buSzPts val="2900"/>
              <a:buNone/>
              <a:defRPr sz="2900"/>
            </a:lvl7pPr>
            <a:lvl8pPr lvl="7" rtl="0" algn="ctr">
              <a:lnSpc>
                <a:spcPct val="100000"/>
              </a:lnSpc>
              <a:spcBef>
                <a:spcPts val="0"/>
              </a:spcBef>
              <a:spcAft>
                <a:spcPts val="0"/>
              </a:spcAft>
              <a:buSzPts val="2900"/>
              <a:buNone/>
              <a:defRPr sz="2900"/>
            </a:lvl8pPr>
            <a:lvl9pPr lvl="8" rtl="0" algn="ctr">
              <a:lnSpc>
                <a:spcPct val="100000"/>
              </a:lnSpc>
              <a:spcBef>
                <a:spcPts val="0"/>
              </a:spcBef>
              <a:spcAft>
                <a:spcPts val="0"/>
              </a:spcAft>
              <a:buSzPts val="2900"/>
              <a:buNone/>
              <a:defRPr sz="2900"/>
            </a:lvl9pPr>
          </a:lstStyle>
          <a:p/>
        </p:txBody>
      </p:sp>
      <p:sp>
        <p:nvSpPr>
          <p:cNvPr id="1595" name="Google Shape;1595;p1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Simple Gray">
  <p:cSld name="CUSTOM_6_1_1_2">
    <p:bg>
      <p:bgPr>
        <a:solidFill>
          <a:srgbClr val="F5F5F5"/>
        </a:solidFill>
      </p:bgPr>
    </p:bg>
    <p:spTree>
      <p:nvGrpSpPr>
        <p:cNvPr id="1596" name="Shape 1596"/>
        <p:cNvGrpSpPr/>
        <p:nvPr/>
      </p:nvGrpSpPr>
      <p:grpSpPr>
        <a:xfrm>
          <a:off x="0" y="0"/>
          <a:ext cx="0" cy="0"/>
          <a:chOff x="0" y="0"/>
          <a:chExt cx="0" cy="0"/>
        </a:xfrm>
      </p:grpSpPr>
      <p:sp>
        <p:nvSpPr>
          <p:cNvPr id="1597" name="Google Shape;1597;p181"/>
          <p:cNvSpPr/>
          <p:nvPr/>
        </p:nvSpPr>
        <p:spPr>
          <a:xfrm>
            <a:off x="9" y="4629675"/>
            <a:ext cx="9144000" cy="513900"/>
          </a:xfrm>
          <a:prstGeom prst="rect">
            <a:avLst/>
          </a:pr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1598" name="Google Shape;1598;p181"/>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599" name="Google Shape;1599;p18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4 columns  1">
  <p:cSld name="CUSTOM_2_2_2_2">
    <p:spTree>
      <p:nvGrpSpPr>
        <p:cNvPr id="1600" name="Shape 1600"/>
        <p:cNvGrpSpPr/>
        <p:nvPr/>
      </p:nvGrpSpPr>
      <p:grpSpPr>
        <a:xfrm>
          <a:off x="0" y="0"/>
          <a:ext cx="0" cy="0"/>
          <a:chOff x="0" y="0"/>
          <a:chExt cx="0" cy="0"/>
        </a:xfrm>
      </p:grpSpPr>
      <p:sp>
        <p:nvSpPr>
          <p:cNvPr id="1601" name="Google Shape;1601;p182"/>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602" name="Google Shape;1602;p182"/>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603" name="Google Shape;1603;p182"/>
          <p:cNvSpPr txBox="1"/>
          <p:nvPr>
            <p:ph idx="2" type="body"/>
          </p:nvPr>
        </p:nvSpPr>
        <p:spPr>
          <a:xfrm>
            <a:off x="330268" y="1759476"/>
            <a:ext cx="19731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1604" name="Google Shape;1604;p182"/>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605" name="Google Shape;1605;p18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606" name="Google Shape;1606;p182"/>
          <p:cNvSpPr txBox="1"/>
          <p:nvPr>
            <p:ph idx="3" type="body"/>
          </p:nvPr>
        </p:nvSpPr>
        <p:spPr>
          <a:xfrm>
            <a:off x="2500719" y="1759476"/>
            <a:ext cx="19731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1607" name="Google Shape;1607;p182"/>
          <p:cNvSpPr txBox="1"/>
          <p:nvPr>
            <p:ph idx="4" type="body"/>
          </p:nvPr>
        </p:nvSpPr>
        <p:spPr>
          <a:xfrm>
            <a:off x="4671170" y="1750519"/>
            <a:ext cx="19731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1608" name="Google Shape;1608;p182"/>
          <p:cNvSpPr txBox="1"/>
          <p:nvPr>
            <p:ph idx="5" type="body"/>
          </p:nvPr>
        </p:nvSpPr>
        <p:spPr>
          <a:xfrm>
            <a:off x="6841621" y="1750519"/>
            <a:ext cx="19731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Blue">
  <p:cSld name="CUSTOM_5_1">
    <p:bg>
      <p:bgPr>
        <a:solidFill>
          <a:schemeClr val="accent2"/>
        </a:solidFill>
      </p:bgPr>
    </p:bg>
    <p:spTree>
      <p:nvGrpSpPr>
        <p:cNvPr id="78" name="Shape 78"/>
        <p:cNvGrpSpPr/>
        <p:nvPr/>
      </p:nvGrpSpPr>
      <p:grpSpPr>
        <a:xfrm>
          <a:off x="0" y="0"/>
          <a:ext cx="0" cy="0"/>
          <a:chOff x="0" y="0"/>
          <a:chExt cx="0" cy="0"/>
        </a:xfrm>
      </p:grpSpPr>
      <p:sp>
        <p:nvSpPr>
          <p:cNvPr id="79" name="Google Shape;79;p20"/>
          <p:cNvSpPr txBox="1"/>
          <p:nvPr>
            <p:ph type="title"/>
          </p:nvPr>
        </p:nvSpPr>
        <p:spPr>
          <a:xfrm>
            <a:off x="329153" y="722634"/>
            <a:ext cx="5364000" cy="14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1pPr>
            <a:lvl2pPr lvl="1" rtl="0"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sp>
        <p:nvSpPr>
          <p:cNvPr id="80" name="Google Shape;80;p20"/>
          <p:cNvSpPr/>
          <p:nvPr>
            <p:ph idx="2" type="pic"/>
          </p:nvPr>
        </p:nvSpPr>
        <p:spPr>
          <a:xfrm>
            <a:off x="323636" y="2570878"/>
            <a:ext cx="685800" cy="685800"/>
          </a:xfrm>
          <a:prstGeom prst="ellipse">
            <a:avLst/>
          </a:prstGeom>
          <a:noFill/>
          <a:ln>
            <a:noFill/>
          </a:ln>
        </p:spPr>
      </p:sp>
      <p:sp>
        <p:nvSpPr>
          <p:cNvPr id="81" name="Google Shape;81;p20"/>
          <p:cNvSpPr/>
          <p:nvPr>
            <p:ph idx="3" type="pic"/>
          </p:nvPr>
        </p:nvSpPr>
        <p:spPr>
          <a:xfrm>
            <a:off x="2104970" y="2570878"/>
            <a:ext cx="685800" cy="685800"/>
          </a:xfrm>
          <a:prstGeom prst="ellipse">
            <a:avLst/>
          </a:prstGeom>
          <a:noFill/>
          <a:ln>
            <a:noFill/>
          </a:ln>
        </p:spPr>
      </p:sp>
      <p:sp>
        <p:nvSpPr>
          <p:cNvPr id="82" name="Google Shape;82;p20"/>
          <p:cNvSpPr/>
          <p:nvPr>
            <p:ph idx="4" type="pic"/>
          </p:nvPr>
        </p:nvSpPr>
        <p:spPr>
          <a:xfrm>
            <a:off x="3886303" y="2570878"/>
            <a:ext cx="685800" cy="685800"/>
          </a:xfrm>
          <a:prstGeom prst="ellipse">
            <a:avLst/>
          </a:prstGeom>
          <a:noFill/>
          <a:ln>
            <a:noFill/>
          </a:ln>
        </p:spPr>
      </p:sp>
      <p:sp>
        <p:nvSpPr>
          <p:cNvPr id="83" name="Google Shape;83;p20"/>
          <p:cNvSpPr/>
          <p:nvPr>
            <p:ph idx="5" type="pic"/>
          </p:nvPr>
        </p:nvSpPr>
        <p:spPr>
          <a:xfrm>
            <a:off x="5667636" y="2570878"/>
            <a:ext cx="685800" cy="685800"/>
          </a:xfrm>
          <a:prstGeom prst="ellipse">
            <a:avLst/>
          </a:prstGeom>
          <a:noFill/>
          <a:ln>
            <a:noFill/>
          </a:ln>
        </p:spPr>
      </p:sp>
      <p:pic>
        <p:nvPicPr>
          <p:cNvPr id="84" name="Google Shape;84;p20"/>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85" name="Google Shape;85;p20"/>
          <p:cNvSpPr txBox="1"/>
          <p:nvPr>
            <p:ph idx="1" type="subTitle"/>
          </p:nvPr>
        </p:nvSpPr>
        <p:spPr>
          <a:xfrm>
            <a:off x="329153" y="342900"/>
            <a:ext cx="3864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300"/>
              <a:buFont typeface="JetBrains Mono"/>
              <a:buNone/>
              <a:defRPr sz="1300">
                <a:solidFill>
                  <a:schemeClr val="dk2"/>
                </a:solidFill>
                <a:latin typeface="JetBrains Mono"/>
                <a:ea typeface="JetBrains Mono"/>
                <a:cs typeface="JetBrains Mono"/>
                <a:sym typeface="JetBrains Mono"/>
              </a:defRPr>
            </a:lvl1pPr>
            <a:lvl2pPr lvl="1" rtl="0">
              <a:spcBef>
                <a:spcPts val="0"/>
              </a:spcBef>
              <a:spcAft>
                <a:spcPts val="0"/>
              </a:spcAft>
              <a:buSzPts val="1300"/>
              <a:buNone/>
              <a:defRPr sz="1300"/>
            </a:lvl2pPr>
            <a:lvl3pPr lvl="2" rtl="0">
              <a:spcBef>
                <a:spcPts val="0"/>
              </a:spcBef>
              <a:spcAft>
                <a:spcPts val="0"/>
              </a:spcAft>
              <a:buSzPts val="1300"/>
              <a:buNone/>
              <a:defRPr sz="1300"/>
            </a:lvl3pPr>
            <a:lvl4pPr lvl="3" rtl="0">
              <a:spcBef>
                <a:spcPts val="0"/>
              </a:spcBef>
              <a:spcAft>
                <a:spcPts val="0"/>
              </a:spcAft>
              <a:buSzPts val="1300"/>
              <a:buNone/>
              <a:defRPr sz="1300"/>
            </a:lvl4pPr>
            <a:lvl5pPr lvl="4" rtl="0">
              <a:spcBef>
                <a:spcPts val="0"/>
              </a:spcBef>
              <a:spcAft>
                <a:spcPts val="0"/>
              </a:spcAft>
              <a:buSzPts val="1300"/>
              <a:buNone/>
              <a:defRPr sz="1300"/>
            </a:lvl5pPr>
            <a:lvl6pPr lvl="5" rtl="0">
              <a:spcBef>
                <a:spcPts val="0"/>
              </a:spcBef>
              <a:spcAft>
                <a:spcPts val="0"/>
              </a:spcAft>
              <a:buSzPts val="1300"/>
              <a:buNone/>
              <a:defRPr sz="1300"/>
            </a:lvl6pPr>
            <a:lvl7pPr lvl="6" rtl="0">
              <a:spcBef>
                <a:spcPts val="0"/>
              </a:spcBef>
              <a:spcAft>
                <a:spcPts val="0"/>
              </a:spcAft>
              <a:buSzPts val="1300"/>
              <a:buNone/>
              <a:defRPr sz="1300"/>
            </a:lvl7pPr>
            <a:lvl8pPr lvl="7" rtl="0">
              <a:spcBef>
                <a:spcPts val="0"/>
              </a:spcBef>
              <a:spcAft>
                <a:spcPts val="0"/>
              </a:spcAft>
              <a:buSzPts val="1300"/>
              <a:buNone/>
              <a:defRPr sz="1300"/>
            </a:lvl8pPr>
            <a:lvl9pPr lvl="8" rtl="0">
              <a:spcBef>
                <a:spcPts val="0"/>
              </a:spcBef>
              <a:spcAft>
                <a:spcPts val="0"/>
              </a:spcAft>
              <a:buSzPts val="1300"/>
              <a:buNone/>
              <a:defRPr sz="1300"/>
            </a:lvl9pPr>
          </a:lstStyle>
          <a:p/>
        </p:txBody>
      </p:sp>
      <p:sp>
        <p:nvSpPr>
          <p:cNvPr id="86" name="Google Shape;86;p20"/>
          <p:cNvSpPr txBox="1"/>
          <p:nvPr>
            <p:ph idx="6" type="subTitle"/>
          </p:nvPr>
        </p:nvSpPr>
        <p:spPr>
          <a:xfrm>
            <a:off x="323641" y="3420994"/>
            <a:ext cx="12387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1pPr>
            <a:lvl2pPr lvl="1"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2pPr>
            <a:lvl3pPr lvl="2"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3pPr>
            <a:lvl4pPr lvl="3"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4pPr>
            <a:lvl5pPr lvl="4"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5pPr>
            <a:lvl6pPr lvl="5"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6pPr>
            <a:lvl7pPr lvl="6"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7pPr>
            <a:lvl8pPr lvl="7"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8pPr>
            <a:lvl9pPr lvl="8"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9pPr>
          </a:lstStyle>
          <a:p/>
        </p:txBody>
      </p:sp>
      <p:sp>
        <p:nvSpPr>
          <p:cNvPr id="87" name="Google Shape;87;p20"/>
          <p:cNvSpPr txBox="1"/>
          <p:nvPr>
            <p:ph idx="7" type="subTitle"/>
          </p:nvPr>
        </p:nvSpPr>
        <p:spPr>
          <a:xfrm>
            <a:off x="323636" y="39853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1pPr>
            <a:lvl2pPr lvl="1"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2pPr>
            <a:lvl3pPr lvl="2"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3pPr>
            <a:lvl4pPr lvl="3"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4pPr>
            <a:lvl5pPr lvl="4"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5pPr>
            <a:lvl6pPr lvl="5"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6pPr>
            <a:lvl7pPr lvl="6"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7pPr>
            <a:lvl8pPr lvl="7"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8pPr>
            <a:lvl9pPr lvl="8"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9pPr>
          </a:lstStyle>
          <a:p/>
        </p:txBody>
      </p:sp>
      <p:sp>
        <p:nvSpPr>
          <p:cNvPr id="88" name="Google Shape;88;p20"/>
          <p:cNvSpPr txBox="1"/>
          <p:nvPr>
            <p:ph idx="8" type="subTitle"/>
          </p:nvPr>
        </p:nvSpPr>
        <p:spPr>
          <a:xfrm>
            <a:off x="2104968" y="3420994"/>
            <a:ext cx="12387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1pPr>
            <a:lvl2pPr lvl="1"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2pPr>
            <a:lvl3pPr lvl="2"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3pPr>
            <a:lvl4pPr lvl="3"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4pPr>
            <a:lvl5pPr lvl="4"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5pPr>
            <a:lvl6pPr lvl="5"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6pPr>
            <a:lvl7pPr lvl="6"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7pPr>
            <a:lvl8pPr lvl="7"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8pPr>
            <a:lvl9pPr lvl="8"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9pPr>
          </a:lstStyle>
          <a:p/>
        </p:txBody>
      </p:sp>
      <p:sp>
        <p:nvSpPr>
          <p:cNvPr id="89" name="Google Shape;89;p20"/>
          <p:cNvSpPr txBox="1"/>
          <p:nvPr>
            <p:ph idx="9" type="subTitle"/>
          </p:nvPr>
        </p:nvSpPr>
        <p:spPr>
          <a:xfrm>
            <a:off x="2104963" y="39853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1pPr>
            <a:lvl2pPr lvl="1"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2pPr>
            <a:lvl3pPr lvl="2"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3pPr>
            <a:lvl4pPr lvl="3"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4pPr>
            <a:lvl5pPr lvl="4"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5pPr>
            <a:lvl6pPr lvl="5"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6pPr>
            <a:lvl7pPr lvl="6"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7pPr>
            <a:lvl8pPr lvl="7"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8pPr>
            <a:lvl9pPr lvl="8"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9pPr>
          </a:lstStyle>
          <a:p/>
        </p:txBody>
      </p:sp>
      <p:sp>
        <p:nvSpPr>
          <p:cNvPr id="90" name="Google Shape;90;p20"/>
          <p:cNvSpPr txBox="1"/>
          <p:nvPr>
            <p:ph idx="13" type="subTitle"/>
          </p:nvPr>
        </p:nvSpPr>
        <p:spPr>
          <a:xfrm>
            <a:off x="3886295" y="3420994"/>
            <a:ext cx="12387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1pPr>
            <a:lvl2pPr lvl="1"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2pPr>
            <a:lvl3pPr lvl="2"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3pPr>
            <a:lvl4pPr lvl="3"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4pPr>
            <a:lvl5pPr lvl="4"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5pPr>
            <a:lvl6pPr lvl="5"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6pPr>
            <a:lvl7pPr lvl="6"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7pPr>
            <a:lvl8pPr lvl="7"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8pPr>
            <a:lvl9pPr lvl="8"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9pPr>
          </a:lstStyle>
          <a:p/>
        </p:txBody>
      </p:sp>
      <p:sp>
        <p:nvSpPr>
          <p:cNvPr id="91" name="Google Shape;91;p20"/>
          <p:cNvSpPr txBox="1"/>
          <p:nvPr>
            <p:ph idx="14" type="subTitle"/>
          </p:nvPr>
        </p:nvSpPr>
        <p:spPr>
          <a:xfrm>
            <a:off x="3886290" y="39853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1pPr>
            <a:lvl2pPr lvl="1"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2pPr>
            <a:lvl3pPr lvl="2"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3pPr>
            <a:lvl4pPr lvl="3"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4pPr>
            <a:lvl5pPr lvl="4"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5pPr>
            <a:lvl6pPr lvl="5"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6pPr>
            <a:lvl7pPr lvl="6"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7pPr>
            <a:lvl8pPr lvl="7"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8pPr>
            <a:lvl9pPr lvl="8"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9pPr>
          </a:lstStyle>
          <a:p/>
        </p:txBody>
      </p:sp>
      <p:sp>
        <p:nvSpPr>
          <p:cNvPr id="92" name="Google Shape;92;p20"/>
          <p:cNvSpPr txBox="1"/>
          <p:nvPr>
            <p:ph idx="15" type="subTitle"/>
          </p:nvPr>
        </p:nvSpPr>
        <p:spPr>
          <a:xfrm>
            <a:off x="5667622" y="3420994"/>
            <a:ext cx="12387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1pPr>
            <a:lvl2pPr lvl="1"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2pPr>
            <a:lvl3pPr lvl="2"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3pPr>
            <a:lvl4pPr lvl="3"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4pPr>
            <a:lvl5pPr lvl="4"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5pPr>
            <a:lvl6pPr lvl="5"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6pPr>
            <a:lvl7pPr lvl="6"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7pPr>
            <a:lvl8pPr lvl="7"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8pPr>
            <a:lvl9pPr lvl="8"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9pPr>
          </a:lstStyle>
          <a:p/>
        </p:txBody>
      </p:sp>
      <p:sp>
        <p:nvSpPr>
          <p:cNvPr id="93" name="Google Shape;93;p20"/>
          <p:cNvSpPr txBox="1"/>
          <p:nvPr>
            <p:ph idx="16" type="subTitle"/>
          </p:nvPr>
        </p:nvSpPr>
        <p:spPr>
          <a:xfrm>
            <a:off x="5667618" y="39853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1pPr>
            <a:lvl2pPr lvl="1"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2pPr>
            <a:lvl3pPr lvl="2"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3pPr>
            <a:lvl4pPr lvl="3"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4pPr>
            <a:lvl5pPr lvl="4"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5pPr>
            <a:lvl6pPr lvl="5"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6pPr>
            <a:lvl7pPr lvl="6"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7pPr>
            <a:lvl8pPr lvl="7"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8pPr>
            <a:lvl9pPr lvl="8"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Text-heavy 2 columns">
  <p:cSld name="CUSTOM_2_2_1_1">
    <p:spTree>
      <p:nvGrpSpPr>
        <p:cNvPr id="1609" name="Shape 1609"/>
        <p:cNvGrpSpPr/>
        <p:nvPr/>
      </p:nvGrpSpPr>
      <p:grpSpPr>
        <a:xfrm>
          <a:off x="0" y="0"/>
          <a:ext cx="0" cy="0"/>
          <a:chOff x="0" y="0"/>
          <a:chExt cx="0" cy="0"/>
        </a:xfrm>
      </p:grpSpPr>
      <p:sp>
        <p:nvSpPr>
          <p:cNvPr id="1610" name="Google Shape;1610;p183"/>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611" name="Google Shape;1611;p183"/>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612" name="Google Shape;1612;p183"/>
          <p:cNvSpPr txBox="1"/>
          <p:nvPr>
            <p:ph idx="2" type="body"/>
          </p:nvPr>
        </p:nvSpPr>
        <p:spPr>
          <a:xfrm>
            <a:off x="1390401" y="1759476"/>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1613" name="Google Shape;1613;p183"/>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614" name="Google Shape;1614;p18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615" name="Google Shape;1615;p183"/>
          <p:cNvSpPr txBox="1"/>
          <p:nvPr>
            <p:ph idx="3" type="body"/>
          </p:nvPr>
        </p:nvSpPr>
        <p:spPr>
          <a:xfrm>
            <a:off x="5633239" y="1759476"/>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16" name="Shape 1616"/>
        <p:cNvGrpSpPr/>
        <p:nvPr/>
      </p:nvGrpSpPr>
      <p:grpSpPr>
        <a:xfrm>
          <a:off x="0" y="0"/>
          <a:ext cx="0" cy="0"/>
          <a:chOff x="0" y="0"/>
          <a:chExt cx="0" cy="0"/>
        </a:xfrm>
      </p:grpSpPr>
      <p:sp>
        <p:nvSpPr>
          <p:cNvPr id="1617" name="Google Shape;1617;p1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1618" name="Shape 1618"/>
        <p:cNvGrpSpPr/>
        <p:nvPr/>
      </p:nvGrpSpPr>
      <p:grpSpPr>
        <a:xfrm>
          <a:off x="0" y="0"/>
          <a:ext cx="0" cy="0"/>
          <a:chOff x="0" y="0"/>
          <a:chExt cx="0" cy="0"/>
        </a:xfrm>
      </p:grpSpPr>
      <p:sp>
        <p:nvSpPr>
          <p:cNvPr id="1619" name="Google Shape;1619;p185"/>
          <p:cNvSpPr txBox="1"/>
          <p:nvPr>
            <p:ph idx="10" type="dt"/>
          </p:nvPr>
        </p:nvSpPr>
        <p:spPr>
          <a:xfrm>
            <a:off x="731520" y="8581073"/>
            <a:ext cx="3413700" cy="492900"/>
          </a:xfrm>
          <a:prstGeom prst="rect">
            <a:avLst/>
          </a:prstGeom>
          <a:noFill/>
          <a:ln>
            <a:noFill/>
          </a:ln>
        </p:spPr>
        <p:txBody>
          <a:bodyPr anchorCtr="0" anchor="ctr" bIns="69325" lIns="138675" spcFirstLastPara="1" rIns="138675" wrap="square" tIns="69325">
            <a:noAutofit/>
          </a:bodyPr>
          <a:lstStyle>
            <a:lvl1pPr lvl="0" rtl="0" algn="l">
              <a:spcBef>
                <a:spcPts val="0"/>
              </a:spcBef>
              <a:spcAft>
                <a:spcPts val="0"/>
              </a:spcAft>
              <a:buSzPts val="2100"/>
              <a:buNone/>
              <a:defRPr sz="2100"/>
            </a:lvl1pPr>
            <a:lvl2pPr lvl="1" rtl="0" algn="l">
              <a:spcBef>
                <a:spcPts val="0"/>
              </a:spcBef>
              <a:spcAft>
                <a:spcPts val="0"/>
              </a:spcAft>
              <a:buSzPts val="2100"/>
              <a:buNone/>
              <a:defRPr sz="2100"/>
            </a:lvl2pPr>
            <a:lvl3pPr lvl="2" rtl="0" algn="l">
              <a:spcBef>
                <a:spcPts val="0"/>
              </a:spcBef>
              <a:spcAft>
                <a:spcPts val="0"/>
              </a:spcAft>
              <a:buSzPts val="2100"/>
              <a:buNone/>
              <a:defRPr sz="2100"/>
            </a:lvl3pPr>
            <a:lvl4pPr lvl="3" rtl="0" algn="l">
              <a:spcBef>
                <a:spcPts val="0"/>
              </a:spcBef>
              <a:spcAft>
                <a:spcPts val="0"/>
              </a:spcAft>
              <a:buSzPts val="2100"/>
              <a:buNone/>
              <a:defRPr sz="2100"/>
            </a:lvl4pPr>
            <a:lvl5pPr lvl="4" rtl="0" algn="l">
              <a:spcBef>
                <a:spcPts val="0"/>
              </a:spcBef>
              <a:spcAft>
                <a:spcPts val="0"/>
              </a:spcAft>
              <a:buSzPts val="2100"/>
              <a:buNone/>
              <a:defRPr sz="2100"/>
            </a:lvl5pPr>
            <a:lvl6pPr lvl="5" rtl="0" algn="l">
              <a:spcBef>
                <a:spcPts val="0"/>
              </a:spcBef>
              <a:spcAft>
                <a:spcPts val="0"/>
              </a:spcAft>
              <a:buSzPts val="2100"/>
              <a:buNone/>
              <a:defRPr sz="2100"/>
            </a:lvl6pPr>
            <a:lvl7pPr lvl="6" rtl="0" algn="l">
              <a:spcBef>
                <a:spcPts val="0"/>
              </a:spcBef>
              <a:spcAft>
                <a:spcPts val="0"/>
              </a:spcAft>
              <a:buSzPts val="2100"/>
              <a:buNone/>
              <a:defRPr sz="2100"/>
            </a:lvl7pPr>
            <a:lvl8pPr lvl="7" rtl="0" algn="l">
              <a:spcBef>
                <a:spcPts val="0"/>
              </a:spcBef>
              <a:spcAft>
                <a:spcPts val="0"/>
              </a:spcAft>
              <a:buSzPts val="2100"/>
              <a:buNone/>
              <a:defRPr sz="2100"/>
            </a:lvl8pPr>
            <a:lvl9pPr lvl="8" rtl="0" algn="l">
              <a:spcBef>
                <a:spcPts val="0"/>
              </a:spcBef>
              <a:spcAft>
                <a:spcPts val="0"/>
              </a:spcAft>
              <a:buSzPts val="2100"/>
              <a:buNone/>
              <a:defRPr sz="2100"/>
            </a:lvl9pPr>
          </a:lstStyle>
          <a:p/>
        </p:txBody>
      </p:sp>
      <p:sp>
        <p:nvSpPr>
          <p:cNvPr id="1620" name="Google Shape;1620;p185"/>
          <p:cNvSpPr txBox="1"/>
          <p:nvPr>
            <p:ph idx="11" type="ftr"/>
          </p:nvPr>
        </p:nvSpPr>
        <p:spPr>
          <a:xfrm>
            <a:off x="4998720" y="8581073"/>
            <a:ext cx="4632900" cy="492900"/>
          </a:xfrm>
          <a:prstGeom prst="rect">
            <a:avLst/>
          </a:prstGeom>
          <a:noFill/>
          <a:ln>
            <a:noFill/>
          </a:ln>
        </p:spPr>
        <p:txBody>
          <a:bodyPr anchorCtr="0" anchor="ctr" bIns="69325" lIns="138675" spcFirstLastPara="1" rIns="138675" wrap="square" tIns="69325">
            <a:noAutofit/>
          </a:bodyPr>
          <a:lstStyle>
            <a:lvl1pPr lvl="0" rtl="0" algn="ctr">
              <a:spcBef>
                <a:spcPts val="0"/>
              </a:spcBef>
              <a:spcAft>
                <a:spcPts val="0"/>
              </a:spcAft>
              <a:buSzPts val="2100"/>
              <a:buNone/>
              <a:defRPr sz="2100"/>
            </a:lvl1pPr>
            <a:lvl2pPr lvl="1" rtl="0" algn="l">
              <a:spcBef>
                <a:spcPts val="0"/>
              </a:spcBef>
              <a:spcAft>
                <a:spcPts val="0"/>
              </a:spcAft>
              <a:buSzPts val="2100"/>
              <a:buNone/>
              <a:defRPr sz="2100"/>
            </a:lvl2pPr>
            <a:lvl3pPr lvl="2" rtl="0" algn="l">
              <a:spcBef>
                <a:spcPts val="0"/>
              </a:spcBef>
              <a:spcAft>
                <a:spcPts val="0"/>
              </a:spcAft>
              <a:buSzPts val="2100"/>
              <a:buNone/>
              <a:defRPr sz="2100"/>
            </a:lvl3pPr>
            <a:lvl4pPr lvl="3" rtl="0" algn="l">
              <a:spcBef>
                <a:spcPts val="0"/>
              </a:spcBef>
              <a:spcAft>
                <a:spcPts val="0"/>
              </a:spcAft>
              <a:buSzPts val="2100"/>
              <a:buNone/>
              <a:defRPr sz="2100"/>
            </a:lvl4pPr>
            <a:lvl5pPr lvl="4" rtl="0" algn="l">
              <a:spcBef>
                <a:spcPts val="0"/>
              </a:spcBef>
              <a:spcAft>
                <a:spcPts val="0"/>
              </a:spcAft>
              <a:buSzPts val="2100"/>
              <a:buNone/>
              <a:defRPr sz="2100"/>
            </a:lvl5pPr>
            <a:lvl6pPr lvl="5" rtl="0" algn="l">
              <a:spcBef>
                <a:spcPts val="0"/>
              </a:spcBef>
              <a:spcAft>
                <a:spcPts val="0"/>
              </a:spcAft>
              <a:buSzPts val="2100"/>
              <a:buNone/>
              <a:defRPr sz="2100"/>
            </a:lvl6pPr>
            <a:lvl7pPr lvl="6" rtl="0" algn="l">
              <a:spcBef>
                <a:spcPts val="0"/>
              </a:spcBef>
              <a:spcAft>
                <a:spcPts val="0"/>
              </a:spcAft>
              <a:buSzPts val="2100"/>
              <a:buNone/>
              <a:defRPr sz="2100"/>
            </a:lvl7pPr>
            <a:lvl8pPr lvl="7" rtl="0" algn="l">
              <a:spcBef>
                <a:spcPts val="0"/>
              </a:spcBef>
              <a:spcAft>
                <a:spcPts val="0"/>
              </a:spcAft>
              <a:buSzPts val="2100"/>
              <a:buNone/>
              <a:defRPr sz="2100"/>
            </a:lvl8pPr>
            <a:lvl9pPr lvl="8" rtl="0" algn="l">
              <a:spcBef>
                <a:spcPts val="0"/>
              </a:spcBef>
              <a:spcAft>
                <a:spcPts val="0"/>
              </a:spcAft>
              <a:buSzPts val="2100"/>
              <a:buNone/>
              <a:defRPr sz="2100"/>
            </a:lvl9pPr>
          </a:lstStyle>
          <a:p/>
        </p:txBody>
      </p:sp>
      <p:sp>
        <p:nvSpPr>
          <p:cNvPr id="1621" name="Google Shape;1621;p185"/>
          <p:cNvSpPr txBox="1"/>
          <p:nvPr>
            <p:ph idx="12" type="sldNum"/>
          </p:nvPr>
        </p:nvSpPr>
        <p:spPr>
          <a:xfrm>
            <a:off x="10485120" y="8581073"/>
            <a:ext cx="3413700" cy="492900"/>
          </a:xfrm>
          <a:prstGeom prst="rect">
            <a:avLst/>
          </a:prstGeom>
          <a:noFill/>
          <a:ln>
            <a:noFill/>
          </a:ln>
        </p:spPr>
        <p:txBody>
          <a:bodyPr anchorCtr="0" anchor="ctr" bIns="69325" lIns="138675" spcFirstLastPara="1" rIns="138675" wrap="square" tIns="69325">
            <a:noAutofit/>
          </a:bodyPr>
          <a:lstStyle>
            <a:lvl1pPr indent="0" lvl="0" marL="0" rtl="0" algn="r">
              <a:spcBef>
                <a:spcPts val="0"/>
              </a:spcBef>
              <a:buNone/>
              <a:defRPr sz="2100"/>
            </a:lvl1pPr>
            <a:lvl2pPr indent="0" lvl="1" marL="0" rtl="0" algn="r">
              <a:spcBef>
                <a:spcPts val="0"/>
              </a:spcBef>
              <a:buNone/>
              <a:defRPr sz="2100"/>
            </a:lvl2pPr>
            <a:lvl3pPr indent="0" lvl="2" marL="0" rtl="0" algn="r">
              <a:spcBef>
                <a:spcPts val="0"/>
              </a:spcBef>
              <a:buNone/>
              <a:defRPr sz="2100"/>
            </a:lvl3pPr>
            <a:lvl4pPr indent="0" lvl="3" marL="0" rtl="0" algn="r">
              <a:spcBef>
                <a:spcPts val="0"/>
              </a:spcBef>
              <a:buNone/>
              <a:defRPr sz="2100"/>
            </a:lvl4pPr>
            <a:lvl5pPr indent="0" lvl="4" marL="0" rtl="0" algn="r">
              <a:spcBef>
                <a:spcPts val="0"/>
              </a:spcBef>
              <a:buNone/>
              <a:defRPr sz="2100"/>
            </a:lvl5pPr>
            <a:lvl6pPr indent="0" lvl="5" marL="0" rtl="0" algn="r">
              <a:spcBef>
                <a:spcPts val="0"/>
              </a:spcBef>
              <a:buNone/>
              <a:defRPr sz="2100"/>
            </a:lvl6pPr>
            <a:lvl7pPr indent="0" lvl="6" marL="0" rtl="0" algn="r">
              <a:spcBef>
                <a:spcPts val="0"/>
              </a:spcBef>
              <a:buNone/>
              <a:defRPr sz="2100"/>
            </a:lvl7pPr>
            <a:lvl8pPr indent="0" lvl="7" marL="0" rtl="0" algn="r">
              <a:spcBef>
                <a:spcPts val="0"/>
              </a:spcBef>
              <a:buNone/>
              <a:defRPr sz="2100"/>
            </a:lvl8pPr>
            <a:lvl9pPr indent="0" lvl="8" marL="0" rtl="0" algn="r">
              <a:spcBef>
                <a:spcPts val="0"/>
              </a:spcBef>
              <a:buNone/>
              <a:defRPr sz="21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Showcase Dark">
  <p:cSld name="TITLE_8_2_1_2">
    <p:bg>
      <p:bgPr>
        <a:solidFill>
          <a:schemeClr val="lt1"/>
        </a:solidFill>
      </p:bgPr>
    </p:bg>
    <p:spTree>
      <p:nvGrpSpPr>
        <p:cNvPr id="1622" name="Shape 1622"/>
        <p:cNvGrpSpPr/>
        <p:nvPr/>
      </p:nvGrpSpPr>
      <p:grpSpPr>
        <a:xfrm>
          <a:off x="0" y="0"/>
          <a:ext cx="0" cy="0"/>
          <a:chOff x="0" y="0"/>
          <a:chExt cx="0" cy="0"/>
        </a:xfrm>
      </p:grpSpPr>
      <p:sp>
        <p:nvSpPr>
          <p:cNvPr id="1623" name="Google Shape;1623;p186"/>
          <p:cNvSpPr/>
          <p:nvPr/>
        </p:nvSpPr>
        <p:spPr>
          <a:xfrm>
            <a:off x="4573725" y="0"/>
            <a:ext cx="4570200" cy="5143500"/>
          </a:xfrm>
          <a:prstGeom prst="rect">
            <a:avLst/>
          </a:prstGeom>
          <a:solidFill>
            <a:schemeClr val="dk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624" name="Google Shape;1624;p186"/>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1625" name="Google Shape;1625;p186"/>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pic>
        <p:nvPicPr>
          <p:cNvPr id="1626" name="Google Shape;1626;p186"/>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627" name="Google Shape;1627;p18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dk2"/>
                </a:solidFill>
                <a:latin typeface="JetBrains Mono"/>
                <a:ea typeface="JetBrains Mono"/>
                <a:cs typeface="JetBrains Mono"/>
                <a:sym typeface="JetBrains Mono"/>
              </a:defRPr>
            </a:lvl1pPr>
            <a:lvl2pPr lvl="1" rtl="0" algn="r">
              <a:buNone/>
              <a:defRPr sz="900">
                <a:solidFill>
                  <a:schemeClr val="dk2"/>
                </a:solidFill>
                <a:latin typeface="JetBrains Mono"/>
                <a:ea typeface="JetBrains Mono"/>
                <a:cs typeface="JetBrains Mono"/>
                <a:sym typeface="JetBrains Mono"/>
              </a:defRPr>
            </a:lvl2pPr>
            <a:lvl3pPr lvl="2" rtl="0" algn="r">
              <a:buNone/>
              <a:defRPr sz="900">
                <a:solidFill>
                  <a:schemeClr val="dk2"/>
                </a:solidFill>
                <a:latin typeface="JetBrains Mono"/>
                <a:ea typeface="JetBrains Mono"/>
                <a:cs typeface="JetBrains Mono"/>
                <a:sym typeface="JetBrains Mono"/>
              </a:defRPr>
            </a:lvl3pPr>
            <a:lvl4pPr lvl="3" rtl="0" algn="r">
              <a:buNone/>
              <a:defRPr sz="900">
                <a:solidFill>
                  <a:schemeClr val="dk2"/>
                </a:solidFill>
                <a:latin typeface="JetBrains Mono"/>
                <a:ea typeface="JetBrains Mono"/>
                <a:cs typeface="JetBrains Mono"/>
                <a:sym typeface="JetBrains Mono"/>
              </a:defRPr>
            </a:lvl4pPr>
            <a:lvl5pPr lvl="4" rtl="0" algn="r">
              <a:buNone/>
              <a:defRPr sz="900">
                <a:solidFill>
                  <a:schemeClr val="dk2"/>
                </a:solidFill>
                <a:latin typeface="JetBrains Mono"/>
                <a:ea typeface="JetBrains Mono"/>
                <a:cs typeface="JetBrains Mono"/>
                <a:sym typeface="JetBrains Mono"/>
              </a:defRPr>
            </a:lvl5pPr>
            <a:lvl6pPr lvl="5" rtl="0" algn="r">
              <a:buNone/>
              <a:defRPr sz="900">
                <a:solidFill>
                  <a:schemeClr val="dk2"/>
                </a:solidFill>
                <a:latin typeface="JetBrains Mono"/>
                <a:ea typeface="JetBrains Mono"/>
                <a:cs typeface="JetBrains Mono"/>
                <a:sym typeface="JetBrains Mono"/>
              </a:defRPr>
            </a:lvl6pPr>
            <a:lvl7pPr lvl="6" rtl="0" algn="r">
              <a:buNone/>
              <a:defRPr sz="900">
                <a:solidFill>
                  <a:schemeClr val="dk2"/>
                </a:solidFill>
                <a:latin typeface="JetBrains Mono"/>
                <a:ea typeface="JetBrains Mono"/>
                <a:cs typeface="JetBrains Mono"/>
                <a:sym typeface="JetBrains Mono"/>
              </a:defRPr>
            </a:lvl7pPr>
            <a:lvl8pPr lvl="7" rtl="0" algn="r">
              <a:buNone/>
              <a:defRPr sz="900">
                <a:solidFill>
                  <a:schemeClr val="dk2"/>
                </a:solidFill>
                <a:latin typeface="JetBrains Mono"/>
                <a:ea typeface="JetBrains Mono"/>
                <a:cs typeface="JetBrains Mono"/>
                <a:sym typeface="JetBrains Mono"/>
              </a:defRPr>
            </a:lvl8pPr>
            <a:lvl9pPr lvl="8" rtl="0" algn="r">
              <a:buNone/>
              <a:defRPr sz="900">
                <a:solidFill>
                  <a:schemeClr val="dk2"/>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Gray">
  <p:cSld name="CUSTOM_5_1_1">
    <p:bg>
      <p:bgPr>
        <a:solidFill>
          <a:schemeClr val="lt1"/>
        </a:solidFill>
      </p:bgPr>
    </p:bg>
    <p:spTree>
      <p:nvGrpSpPr>
        <p:cNvPr id="94" name="Shape 94"/>
        <p:cNvGrpSpPr/>
        <p:nvPr/>
      </p:nvGrpSpPr>
      <p:grpSpPr>
        <a:xfrm>
          <a:off x="0" y="0"/>
          <a:ext cx="0" cy="0"/>
          <a:chOff x="0" y="0"/>
          <a:chExt cx="0" cy="0"/>
        </a:xfrm>
      </p:grpSpPr>
      <p:sp>
        <p:nvSpPr>
          <p:cNvPr id="95" name="Google Shape;95;p21"/>
          <p:cNvSpPr txBox="1"/>
          <p:nvPr>
            <p:ph idx="1" type="subTitle"/>
          </p:nvPr>
        </p:nvSpPr>
        <p:spPr>
          <a:xfrm>
            <a:off x="380784" y="3278119"/>
            <a:ext cx="92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96" name="Google Shape;96;p21"/>
          <p:cNvSpPr txBox="1"/>
          <p:nvPr>
            <p:ph type="title"/>
          </p:nvPr>
        </p:nvSpPr>
        <p:spPr>
          <a:xfrm>
            <a:off x="329153" y="710672"/>
            <a:ext cx="5364000" cy="1114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2pPr>
            <a:lvl3pPr lvl="2"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3pPr>
            <a:lvl4pPr lvl="3"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4pPr>
            <a:lvl5pPr lvl="4"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5pPr>
            <a:lvl6pPr lvl="5"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6pPr>
            <a:lvl7pPr lvl="6"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7pPr>
            <a:lvl8pPr lvl="7"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8pPr>
            <a:lvl9pPr lvl="8"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9pPr>
          </a:lstStyle>
          <a:p/>
        </p:txBody>
      </p:sp>
      <p:sp>
        <p:nvSpPr>
          <p:cNvPr id="97" name="Google Shape;97;p21"/>
          <p:cNvSpPr/>
          <p:nvPr>
            <p:ph idx="2" type="pic"/>
          </p:nvPr>
        </p:nvSpPr>
        <p:spPr>
          <a:xfrm>
            <a:off x="323636" y="2170828"/>
            <a:ext cx="925800" cy="925800"/>
          </a:xfrm>
          <a:prstGeom prst="ellipse">
            <a:avLst/>
          </a:prstGeom>
          <a:noFill/>
          <a:ln>
            <a:noFill/>
          </a:ln>
        </p:spPr>
      </p:sp>
      <p:sp>
        <p:nvSpPr>
          <p:cNvPr id="98" name="Google Shape;98;p21"/>
          <p:cNvSpPr/>
          <p:nvPr>
            <p:ph idx="3" type="pic"/>
          </p:nvPr>
        </p:nvSpPr>
        <p:spPr>
          <a:xfrm>
            <a:off x="2447822" y="2170828"/>
            <a:ext cx="925800" cy="925800"/>
          </a:xfrm>
          <a:prstGeom prst="ellipse">
            <a:avLst/>
          </a:prstGeom>
          <a:noFill/>
          <a:ln>
            <a:noFill/>
          </a:ln>
        </p:spPr>
      </p:sp>
      <p:sp>
        <p:nvSpPr>
          <p:cNvPr id="99" name="Google Shape;99;p21"/>
          <p:cNvSpPr/>
          <p:nvPr>
            <p:ph idx="4" type="pic"/>
          </p:nvPr>
        </p:nvSpPr>
        <p:spPr>
          <a:xfrm>
            <a:off x="4572008" y="2170828"/>
            <a:ext cx="925800" cy="925800"/>
          </a:xfrm>
          <a:prstGeom prst="ellipse">
            <a:avLst/>
          </a:prstGeom>
          <a:noFill/>
          <a:ln>
            <a:noFill/>
          </a:ln>
        </p:spPr>
      </p:sp>
      <p:sp>
        <p:nvSpPr>
          <p:cNvPr id="100" name="Google Shape;100;p21"/>
          <p:cNvSpPr txBox="1"/>
          <p:nvPr>
            <p:ph idx="5" type="subTitle"/>
          </p:nvPr>
        </p:nvSpPr>
        <p:spPr>
          <a:xfrm>
            <a:off x="2504968" y="3278119"/>
            <a:ext cx="92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01" name="Google Shape;101;p21"/>
          <p:cNvSpPr txBox="1"/>
          <p:nvPr>
            <p:ph idx="6" type="subTitle"/>
          </p:nvPr>
        </p:nvSpPr>
        <p:spPr>
          <a:xfrm>
            <a:off x="4629143" y="3278119"/>
            <a:ext cx="92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02" name="Google Shape;102;p21"/>
          <p:cNvSpPr txBox="1"/>
          <p:nvPr>
            <p:ph idx="7" type="subTitle"/>
          </p:nvPr>
        </p:nvSpPr>
        <p:spPr>
          <a:xfrm>
            <a:off x="380784" y="3842484"/>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03" name="Google Shape;103;p21"/>
          <p:cNvSpPr txBox="1"/>
          <p:nvPr>
            <p:ph idx="8" type="subTitle"/>
          </p:nvPr>
        </p:nvSpPr>
        <p:spPr>
          <a:xfrm>
            <a:off x="2504966" y="3842484"/>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04" name="Google Shape;104;p21"/>
          <p:cNvSpPr txBox="1"/>
          <p:nvPr>
            <p:ph idx="9" type="subTitle"/>
          </p:nvPr>
        </p:nvSpPr>
        <p:spPr>
          <a:xfrm>
            <a:off x="4629150" y="3842484"/>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105" name="Google Shape;105;p21"/>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106" name="Google Shape;106;p21"/>
          <p:cNvSpPr txBox="1"/>
          <p:nvPr>
            <p:ph idx="13" type="subTitle"/>
          </p:nvPr>
        </p:nvSpPr>
        <p:spPr>
          <a:xfrm>
            <a:off x="329153" y="342900"/>
            <a:ext cx="3864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JetBrains Mono"/>
              <a:buNone/>
              <a:defRPr sz="13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300"/>
              <a:buNone/>
              <a:defRPr sz="1300">
                <a:solidFill>
                  <a:schemeClr val="lt2"/>
                </a:solidFill>
              </a:defRPr>
            </a:lvl2pPr>
            <a:lvl3pPr lvl="2" rtl="0">
              <a:spcBef>
                <a:spcPts val="0"/>
              </a:spcBef>
              <a:spcAft>
                <a:spcPts val="0"/>
              </a:spcAft>
              <a:buClr>
                <a:schemeClr val="lt2"/>
              </a:buClr>
              <a:buSzPts val="1300"/>
              <a:buNone/>
              <a:defRPr sz="1300">
                <a:solidFill>
                  <a:schemeClr val="lt2"/>
                </a:solidFill>
              </a:defRPr>
            </a:lvl3pPr>
            <a:lvl4pPr lvl="3" rtl="0">
              <a:spcBef>
                <a:spcPts val="0"/>
              </a:spcBef>
              <a:spcAft>
                <a:spcPts val="0"/>
              </a:spcAft>
              <a:buClr>
                <a:schemeClr val="lt2"/>
              </a:buClr>
              <a:buSzPts val="1300"/>
              <a:buNone/>
              <a:defRPr sz="1300">
                <a:solidFill>
                  <a:schemeClr val="lt2"/>
                </a:solidFill>
              </a:defRPr>
            </a:lvl4pPr>
            <a:lvl5pPr lvl="4" rtl="0">
              <a:spcBef>
                <a:spcPts val="0"/>
              </a:spcBef>
              <a:spcAft>
                <a:spcPts val="0"/>
              </a:spcAft>
              <a:buClr>
                <a:schemeClr val="lt2"/>
              </a:buClr>
              <a:buSzPts val="1300"/>
              <a:buNone/>
              <a:defRPr sz="1300">
                <a:solidFill>
                  <a:schemeClr val="lt2"/>
                </a:solidFill>
              </a:defRPr>
            </a:lvl5pPr>
            <a:lvl6pPr lvl="5" rtl="0">
              <a:spcBef>
                <a:spcPts val="0"/>
              </a:spcBef>
              <a:spcAft>
                <a:spcPts val="0"/>
              </a:spcAft>
              <a:buClr>
                <a:schemeClr val="lt2"/>
              </a:buClr>
              <a:buSzPts val="1300"/>
              <a:buNone/>
              <a:defRPr sz="1300">
                <a:solidFill>
                  <a:schemeClr val="lt2"/>
                </a:solidFill>
              </a:defRPr>
            </a:lvl6pPr>
            <a:lvl7pPr lvl="6" rtl="0">
              <a:spcBef>
                <a:spcPts val="0"/>
              </a:spcBef>
              <a:spcAft>
                <a:spcPts val="0"/>
              </a:spcAft>
              <a:buClr>
                <a:schemeClr val="lt2"/>
              </a:buClr>
              <a:buSzPts val="1300"/>
              <a:buNone/>
              <a:defRPr sz="1300">
                <a:solidFill>
                  <a:schemeClr val="lt2"/>
                </a:solidFill>
              </a:defRPr>
            </a:lvl7pPr>
            <a:lvl8pPr lvl="7" rtl="0">
              <a:spcBef>
                <a:spcPts val="0"/>
              </a:spcBef>
              <a:spcAft>
                <a:spcPts val="0"/>
              </a:spcAft>
              <a:buClr>
                <a:schemeClr val="lt2"/>
              </a:buClr>
              <a:buSzPts val="1300"/>
              <a:buNone/>
              <a:defRPr sz="1300">
                <a:solidFill>
                  <a:schemeClr val="lt2"/>
                </a:solidFill>
              </a:defRPr>
            </a:lvl8pPr>
            <a:lvl9pPr lvl="8" rtl="0">
              <a:spcBef>
                <a:spcPts val="0"/>
              </a:spcBef>
              <a:spcAft>
                <a:spcPts val="0"/>
              </a:spcAft>
              <a:buClr>
                <a:schemeClr val="lt2"/>
              </a:buClr>
              <a:buSzPts val="1300"/>
              <a:buNone/>
              <a:defRPr sz="1300">
                <a:solidFill>
                  <a:schemeClr val="lt2"/>
                </a:solidFill>
              </a:defRPr>
            </a:lvl9pPr>
          </a:lstStyle>
          <a:p/>
        </p:txBody>
      </p:sp>
      <p:sp>
        <p:nvSpPr>
          <p:cNvPr id="107" name="Google Shape;107;p21"/>
          <p:cNvSpPr/>
          <p:nvPr>
            <p:ph idx="14" type="pic"/>
          </p:nvPr>
        </p:nvSpPr>
        <p:spPr>
          <a:xfrm>
            <a:off x="6696192" y="2170828"/>
            <a:ext cx="925800" cy="925800"/>
          </a:xfrm>
          <a:prstGeom prst="ellipse">
            <a:avLst/>
          </a:prstGeom>
          <a:noFill/>
          <a:ln>
            <a:noFill/>
          </a:ln>
        </p:spPr>
      </p:sp>
      <p:sp>
        <p:nvSpPr>
          <p:cNvPr id="108" name="Google Shape;108;p21"/>
          <p:cNvSpPr txBox="1"/>
          <p:nvPr>
            <p:ph idx="15" type="subTitle"/>
          </p:nvPr>
        </p:nvSpPr>
        <p:spPr>
          <a:xfrm>
            <a:off x="6753327" y="3278119"/>
            <a:ext cx="92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09" name="Google Shape;109;p21"/>
          <p:cNvSpPr txBox="1"/>
          <p:nvPr>
            <p:ph idx="16" type="subTitle"/>
          </p:nvPr>
        </p:nvSpPr>
        <p:spPr>
          <a:xfrm>
            <a:off x="6753336" y="3842484"/>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110" name="Google Shape;110;p21"/>
          <p:cNvPicPr preferRelativeResize="0"/>
          <p:nvPr/>
        </p:nvPicPr>
        <p:blipFill>
          <a:blip r:embed="rId3">
            <a:alphaModFix/>
          </a:blip>
          <a:stretch>
            <a:fillRect/>
          </a:stretch>
        </p:blipFill>
        <p:spPr>
          <a:xfrm>
            <a:off x="267429" y="4744238"/>
            <a:ext cx="227231" cy="281834"/>
          </a:xfrm>
          <a:prstGeom prst="rect">
            <a:avLst/>
          </a:prstGeom>
          <a:noFill/>
          <a:ln>
            <a:noFill/>
          </a:ln>
        </p:spPr>
      </p:pic>
      <p:sp>
        <p:nvSpPr>
          <p:cNvPr id="111" name="Google Shape;111;p2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4Speakers">
  <p:cSld name="CUSTOM_5_1_1_2">
    <p:bg>
      <p:bgPr>
        <a:solidFill>
          <a:schemeClr val="lt1"/>
        </a:solidFill>
      </p:bgPr>
    </p:bg>
    <p:spTree>
      <p:nvGrpSpPr>
        <p:cNvPr id="112" name="Shape 112"/>
        <p:cNvGrpSpPr/>
        <p:nvPr/>
      </p:nvGrpSpPr>
      <p:grpSpPr>
        <a:xfrm>
          <a:off x="0" y="0"/>
          <a:ext cx="0" cy="0"/>
          <a:chOff x="0" y="0"/>
          <a:chExt cx="0" cy="0"/>
        </a:xfrm>
      </p:grpSpPr>
      <p:sp>
        <p:nvSpPr>
          <p:cNvPr id="113" name="Google Shape;113;p22"/>
          <p:cNvSpPr txBox="1"/>
          <p:nvPr>
            <p:ph idx="1" type="subTitle"/>
          </p:nvPr>
        </p:nvSpPr>
        <p:spPr>
          <a:xfrm>
            <a:off x="1389867" y="1868034"/>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14" name="Google Shape;114;p22"/>
          <p:cNvSpPr/>
          <p:nvPr>
            <p:ph idx="2" type="pic"/>
          </p:nvPr>
        </p:nvSpPr>
        <p:spPr>
          <a:xfrm>
            <a:off x="323636" y="1755197"/>
            <a:ext cx="925800" cy="925800"/>
          </a:xfrm>
          <a:prstGeom prst="ellipse">
            <a:avLst/>
          </a:prstGeom>
          <a:noFill/>
          <a:ln>
            <a:noFill/>
          </a:ln>
        </p:spPr>
      </p:sp>
      <p:sp>
        <p:nvSpPr>
          <p:cNvPr id="115" name="Google Shape;115;p22"/>
          <p:cNvSpPr txBox="1"/>
          <p:nvPr>
            <p:ph idx="3" type="subTitle"/>
          </p:nvPr>
        </p:nvSpPr>
        <p:spPr>
          <a:xfrm>
            <a:off x="1389867" y="2218134"/>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116" name="Google Shape;116;p22"/>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117" name="Google Shape;117;p22"/>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18" name="Google Shape;118;p22"/>
          <p:cNvSpPr txBox="1"/>
          <p:nvPr>
            <p:ph idx="4"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19" name="Google Shape;119;p22"/>
          <p:cNvSpPr txBox="1"/>
          <p:nvPr>
            <p:ph idx="5" type="subTitle"/>
          </p:nvPr>
        </p:nvSpPr>
        <p:spPr>
          <a:xfrm>
            <a:off x="1389867" y="3241800"/>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20" name="Google Shape;120;p22"/>
          <p:cNvSpPr/>
          <p:nvPr>
            <p:ph idx="6" type="pic"/>
          </p:nvPr>
        </p:nvSpPr>
        <p:spPr>
          <a:xfrm>
            <a:off x="323636" y="3128963"/>
            <a:ext cx="925800" cy="925800"/>
          </a:xfrm>
          <a:prstGeom prst="ellipse">
            <a:avLst/>
          </a:prstGeom>
          <a:noFill/>
          <a:ln>
            <a:noFill/>
          </a:ln>
        </p:spPr>
      </p:sp>
      <p:sp>
        <p:nvSpPr>
          <p:cNvPr id="121" name="Google Shape;121;p22"/>
          <p:cNvSpPr txBox="1"/>
          <p:nvPr>
            <p:ph idx="7" type="subTitle"/>
          </p:nvPr>
        </p:nvSpPr>
        <p:spPr>
          <a:xfrm>
            <a:off x="1389867" y="3591900"/>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22" name="Google Shape;122;p22"/>
          <p:cNvSpPr txBox="1"/>
          <p:nvPr>
            <p:ph idx="8" type="subTitle"/>
          </p:nvPr>
        </p:nvSpPr>
        <p:spPr>
          <a:xfrm>
            <a:off x="5638226" y="1868034"/>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23" name="Google Shape;123;p22"/>
          <p:cNvSpPr/>
          <p:nvPr>
            <p:ph idx="9" type="pic"/>
          </p:nvPr>
        </p:nvSpPr>
        <p:spPr>
          <a:xfrm>
            <a:off x="4571995" y="1755197"/>
            <a:ext cx="925800" cy="925800"/>
          </a:xfrm>
          <a:prstGeom prst="ellipse">
            <a:avLst/>
          </a:prstGeom>
          <a:noFill/>
          <a:ln>
            <a:noFill/>
          </a:ln>
        </p:spPr>
      </p:sp>
      <p:sp>
        <p:nvSpPr>
          <p:cNvPr id="124" name="Google Shape;124;p22"/>
          <p:cNvSpPr txBox="1"/>
          <p:nvPr>
            <p:ph idx="13" type="subTitle"/>
          </p:nvPr>
        </p:nvSpPr>
        <p:spPr>
          <a:xfrm>
            <a:off x="5638226" y="2218134"/>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25" name="Google Shape;125;p22"/>
          <p:cNvSpPr txBox="1"/>
          <p:nvPr>
            <p:ph idx="14" type="subTitle"/>
          </p:nvPr>
        </p:nvSpPr>
        <p:spPr>
          <a:xfrm>
            <a:off x="5638226" y="3241800"/>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26" name="Google Shape;126;p22"/>
          <p:cNvSpPr/>
          <p:nvPr>
            <p:ph idx="15" type="pic"/>
          </p:nvPr>
        </p:nvSpPr>
        <p:spPr>
          <a:xfrm>
            <a:off x="4571995" y="3128963"/>
            <a:ext cx="925800" cy="925800"/>
          </a:xfrm>
          <a:prstGeom prst="ellipse">
            <a:avLst/>
          </a:prstGeom>
          <a:noFill/>
          <a:ln>
            <a:noFill/>
          </a:ln>
        </p:spPr>
      </p:sp>
      <p:sp>
        <p:nvSpPr>
          <p:cNvPr id="127" name="Google Shape;127;p22"/>
          <p:cNvSpPr txBox="1"/>
          <p:nvPr>
            <p:ph idx="16" type="subTitle"/>
          </p:nvPr>
        </p:nvSpPr>
        <p:spPr>
          <a:xfrm>
            <a:off x="5638226" y="3591900"/>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128" name="Google Shape;128;p22"/>
          <p:cNvPicPr preferRelativeResize="0"/>
          <p:nvPr/>
        </p:nvPicPr>
        <p:blipFill>
          <a:blip r:embed="rId3">
            <a:alphaModFix/>
          </a:blip>
          <a:stretch>
            <a:fillRect/>
          </a:stretch>
        </p:blipFill>
        <p:spPr>
          <a:xfrm>
            <a:off x="267429" y="4744238"/>
            <a:ext cx="227231" cy="281834"/>
          </a:xfrm>
          <a:prstGeom prst="rect">
            <a:avLst/>
          </a:prstGeom>
          <a:noFill/>
          <a:ln>
            <a:noFill/>
          </a:ln>
        </p:spPr>
      </p:pic>
      <p:sp>
        <p:nvSpPr>
          <p:cNvPr id="129" name="Google Shape;129;p2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6Speakers">
  <p:cSld name="CUSTOM_5_1_1_2_1">
    <p:bg>
      <p:bgPr>
        <a:solidFill>
          <a:schemeClr val="lt1"/>
        </a:solidFill>
      </p:bgPr>
    </p:bg>
    <p:spTree>
      <p:nvGrpSpPr>
        <p:cNvPr id="130" name="Shape 130"/>
        <p:cNvGrpSpPr/>
        <p:nvPr/>
      </p:nvGrpSpPr>
      <p:grpSpPr>
        <a:xfrm>
          <a:off x="0" y="0"/>
          <a:ext cx="0" cy="0"/>
          <a:chOff x="0" y="0"/>
          <a:chExt cx="0" cy="0"/>
        </a:xfrm>
      </p:grpSpPr>
      <p:sp>
        <p:nvSpPr>
          <p:cNvPr id="131" name="Google Shape;131;p23"/>
          <p:cNvSpPr txBox="1"/>
          <p:nvPr>
            <p:ph idx="1" type="subTitle"/>
          </p:nvPr>
        </p:nvSpPr>
        <p:spPr>
          <a:xfrm>
            <a:off x="7190372" y="19808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32" name="Google Shape;132;p23"/>
          <p:cNvSpPr txBox="1"/>
          <p:nvPr>
            <p:ph idx="2" type="subTitle"/>
          </p:nvPr>
        </p:nvSpPr>
        <p:spPr>
          <a:xfrm>
            <a:off x="7190372" y="23309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33" name="Google Shape;133;p23"/>
          <p:cNvSpPr txBox="1"/>
          <p:nvPr>
            <p:ph idx="3" type="subTitle"/>
          </p:nvPr>
        </p:nvSpPr>
        <p:spPr>
          <a:xfrm>
            <a:off x="7190372" y="3353333"/>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34" name="Google Shape;134;p23"/>
          <p:cNvSpPr txBox="1"/>
          <p:nvPr>
            <p:ph idx="4" type="subTitle"/>
          </p:nvPr>
        </p:nvSpPr>
        <p:spPr>
          <a:xfrm>
            <a:off x="7190372" y="3703430"/>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35" name="Google Shape;135;p23"/>
          <p:cNvSpPr txBox="1"/>
          <p:nvPr>
            <p:ph idx="5" type="subTitle"/>
          </p:nvPr>
        </p:nvSpPr>
        <p:spPr>
          <a:xfrm>
            <a:off x="4290120" y="19808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36" name="Google Shape;136;p23"/>
          <p:cNvSpPr txBox="1"/>
          <p:nvPr>
            <p:ph idx="6" type="subTitle"/>
          </p:nvPr>
        </p:nvSpPr>
        <p:spPr>
          <a:xfrm>
            <a:off x="4290120" y="23309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37" name="Google Shape;137;p23"/>
          <p:cNvSpPr txBox="1"/>
          <p:nvPr>
            <p:ph idx="7" type="subTitle"/>
          </p:nvPr>
        </p:nvSpPr>
        <p:spPr>
          <a:xfrm>
            <a:off x="4290120" y="3353333"/>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38" name="Google Shape;138;p23"/>
          <p:cNvSpPr txBox="1"/>
          <p:nvPr>
            <p:ph idx="8" type="subTitle"/>
          </p:nvPr>
        </p:nvSpPr>
        <p:spPr>
          <a:xfrm>
            <a:off x="4290120" y="3703430"/>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39" name="Google Shape;139;p23"/>
          <p:cNvSpPr txBox="1"/>
          <p:nvPr>
            <p:ph idx="9" type="subTitle"/>
          </p:nvPr>
        </p:nvSpPr>
        <p:spPr>
          <a:xfrm>
            <a:off x="1389867" y="19808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40" name="Google Shape;140;p23"/>
          <p:cNvSpPr txBox="1"/>
          <p:nvPr>
            <p:ph idx="13" type="subTitle"/>
          </p:nvPr>
        </p:nvSpPr>
        <p:spPr>
          <a:xfrm>
            <a:off x="1389867" y="23309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141" name="Google Shape;141;p23"/>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142" name="Google Shape;142;p23"/>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43" name="Google Shape;143;p23"/>
          <p:cNvSpPr txBox="1"/>
          <p:nvPr>
            <p:ph idx="14"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144" name="Google Shape;144;p23"/>
          <p:cNvPicPr preferRelativeResize="0"/>
          <p:nvPr/>
        </p:nvPicPr>
        <p:blipFill>
          <a:blip r:embed="rId3">
            <a:alphaModFix/>
          </a:blip>
          <a:stretch>
            <a:fillRect/>
          </a:stretch>
        </p:blipFill>
        <p:spPr>
          <a:xfrm>
            <a:off x="267429" y="4744238"/>
            <a:ext cx="227231" cy="281834"/>
          </a:xfrm>
          <a:prstGeom prst="rect">
            <a:avLst/>
          </a:prstGeom>
          <a:noFill/>
          <a:ln>
            <a:noFill/>
          </a:ln>
        </p:spPr>
      </p:pic>
      <p:sp>
        <p:nvSpPr>
          <p:cNvPr id="145" name="Google Shape;145;p2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46" name="Google Shape;146;p23"/>
          <p:cNvSpPr txBox="1"/>
          <p:nvPr>
            <p:ph idx="15" type="subTitle"/>
          </p:nvPr>
        </p:nvSpPr>
        <p:spPr>
          <a:xfrm>
            <a:off x="1389867" y="3353333"/>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47" name="Google Shape;147;p23"/>
          <p:cNvSpPr txBox="1"/>
          <p:nvPr>
            <p:ph idx="16" type="subTitle"/>
          </p:nvPr>
        </p:nvSpPr>
        <p:spPr>
          <a:xfrm>
            <a:off x="1389867" y="3703430"/>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48" name="Google Shape;148;p23"/>
          <p:cNvSpPr/>
          <p:nvPr>
            <p:ph idx="17" type="pic"/>
          </p:nvPr>
        </p:nvSpPr>
        <p:spPr>
          <a:xfrm>
            <a:off x="323636" y="1755197"/>
            <a:ext cx="925800" cy="925800"/>
          </a:xfrm>
          <a:prstGeom prst="ellipse">
            <a:avLst/>
          </a:prstGeom>
          <a:noFill/>
          <a:ln>
            <a:noFill/>
          </a:ln>
        </p:spPr>
      </p:sp>
      <p:sp>
        <p:nvSpPr>
          <p:cNvPr id="149" name="Google Shape;149;p23"/>
          <p:cNvSpPr/>
          <p:nvPr>
            <p:ph idx="18" type="pic"/>
          </p:nvPr>
        </p:nvSpPr>
        <p:spPr>
          <a:xfrm>
            <a:off x="323636" y="3127659"/>
            <a:ext cx="925800" cy="925800"/>
          </a:xfrm>
          <a:prstGeom prst="ellipse">
            <a:avLst/>
          </a:prstGeom>
          <a:noFill/>
          <a:ln>
            <a:noFill/>
          </a:ln>
        </p:spPr>
      </p:sp>
      <p:sp>
        <p:nvSpPr>
          <p:cNvPr id="150" name="Google Shape;150;p23"/>
          <p:cNvSpPr/>
          <p:nvPr>
            <p:ph idx="19" type="pic"/>
          </p:nvPr>
        </p:nvSpPr>
        <p:spPr>
          <a:xfrm>
            <a:off x="3223889" y="1755197"/>
            <a:ext cx="925800" cy="925800"/>
          </a:xfrm>
          <a:prstGeom prst="ellipse">
            <a:avLst/>
          </a:prstGeom>
          <a:noFill/>
          <a:ln>
            <a:noFill/>
          </a:ln>
        </p:spPr>
      </p:sp>
      <p:sp>
        <p:nvSpPr>
          <p:cNvPr id="151" name="Google Shape;151;p23"/>
          <p:cNvSpPr/>
          <p:nvPr>
            <p:ph idx="20" type="pic"/>
          </p:nvPr>
        </p:nvSpPr>
        <p:spPr>
          <a:xfrm>
            <a:off x="3223889" y="3127659"/>
            <a:ext cx="925800" cy="925800"/>
          </a:xfrm>
          <a:prstGeom prst="ellipse">
            <a:avLst/>
          </a:prstGeom>
          <a:noFill/>
          <a:ln>
            <a:noFill/>
          </a:ln>
        </p:spPr>
      </p:sp>
      <p:sp>
        <p:nvSpPr>
          <p:cNvPr id="152" name="Google Shape;152;p23"/>
          <p:cNvSpPr/>
          <p:nvPr>
            <p:ph idx="21" type="pic"/>
          </p:nvPr>
        </p:nvSpPr>
        <p:spPr>
          <a:xfrm>
            <a:off x="6124142" y="1755197"/>
            <a:ext cx="925800" cy="925800"/>
          </a:xfrm>
          <a:prstGeom prst="ellipse">
            <a:avLst/>
          </a:prstGeom>
          <a:noFill/>
          <a:ln>
            <a:noFill/>
          </a:ln>
        </p:spPr>
      </p:sp>
      <p:sp>
        <p:nvSpPr>
          <p:cNvPr id="153" name="Google Shape;153;p23"/>
          <p:cNvSpPr/>
          <p:nvPr>
            <p:ph idx="22" type="pic"/>
          </p:nvPr>
        </p:nvSpPr>
        <p:spPr>
          <a:xfrm>
            <a:off x="6124142" y="3127659"/>
            <a:ext cx="925800" cy="925800"/>
          </a:xfrm>
          <a:prstGeom prst="ellipse">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LightBlue">
  <p:cSld name="CUSTOM_6_1_1">
    <p:bg>
      <p:bgPr>
        <a:solidFill>
          <a:schemeClr val="accent3"/>
        </a:solidFill>
      </p:bgPr>
    </p:bg>
    <p:spTree>
      <p:nvGrpSpPr>
        <p:cNvPr id="154" name="Shape 154"/>
        <p:cNvGrpSpPr/>
        <p:nvPr/>
      </p:nvGrpSpPr>
      <p:grpSpPr>
        <a:xfrm>
          <a:off x="0" y="0"/>
          <a:ext cx="0" cy="0"/>
          <a:chOff x="0" y="0"/>
          <a:chExt cx="0" cy="0"/>
        </a:xfrm>
      </p:grpSpPr>
      <p:sp>
        <p:nvSpPr>
          <p:cNvPr id="155" name="Google Shape;155;p24"/>
          <p:cNvSpPr/>
          <p:nvPr/>
        </p:nvSpPr>
        <p:spPr>
          <a:xfrm>
            <a:off x="9" y="4629675"/>
            <a:ext cx="9144000" cy="513900"/>
          </a:xfrm>
          <a:prstGeom prst="rect">
            <a:avLst/>
          </a:pr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56" name="Google Shape;156;p24"/>
          <p:cNvSpPr txBox="1"/>
          <p:nvPr/>
        </p:nvSpPr>
        <p:spPr>
          <a:xfrm>
            <a:off x="335911" y="572653"/>
            <a:ext cx="5357100" cy="1599600"/>
          </a:xfrm>
          <a:prstGeom prst="rect">
            <a:avLst/>
          </a:prstGeom>
          <a:noFill/>
          <a:ln>
            <a:noFill/>
          </a:ln>
        </p:spPr>
        <p:txBody>
          <a:bodyPr anchorCtr="0" anchor="b" bIns="34275" lIns="34275" spcFirstLastPara="1" rIns="34275" wrap="square" tIns="34275">
            <a:noAutofit/>
          </a:bodyPr>
          <a:lstStyle/>
          <a:p>
            <a:pPr indent="0" lvl="0" marL="0" rtl="0" algn="l">
              <a:lnSpc>
                <a:spcPct val="100000"/>
              </a:lnSpc>
              <a:spcBef>
                <a:spcPts val="0"/>
              </a:spcBef>
              <a:spcAft>
                <a:spcPts val="0"/>
              </a:spcAft>
              <a:buNone/>
            </a:pPr>
            <a:r>
              <a:t/>
            </a:r>
            <a:endParaRPr b="1" sz="3600">
              <a:latin typeface="DM Sans"/>
              <a:ea typeface="DM Sans"/>
              <a:cs typeface="DM Sans"/>
              <a:sym typeface="DM Sans"/>
            </a:endParaRPr>
          </a:p>
        </p:txBody>
      </p:sp>
      <p:sp>
        <p:nvSpPr>
          <p:cNvPr id="157" name="Google Shape;157;p24"/>
          <p:cNvSpPr txBox="1"/>
          <p:nvPr>
            <p:ph type="title"/>
          </p:nvPr>
        </p:nvSpPr>
        <p:spPr>
          <a:xfrm>
            <a:off x="329153" y="973238"/>
            <a:ext cx="5357100" cy="1598400"/>
          </a:xfrm>
          <a:prstGeom prst="rect">
            <a:avLst/>
          </a:prstGeom>
          <a:noFill/>
          <a:ln>
            <a:noFill/>
          </a:ln>
        </p:spPr>
        <p:txBody>
          <a:bodyPr anchorCtr="0" anchor="ctr" bIns="34275" lIns="34275" spcFirstLastPara="1" rIns="34275" wrap="square" tIns="34275">
            <a:noAutofit/>
          </a:bodyPr>
          <a:lstStyle>
            <a:lvl1pPr lvl="0"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rtl="0">
              <a:spcBef>
                <a:spcPts val="0"/>
              </a:spcBef>
              <a:spcAft>
                <a:spcPts val="0"/>
              </a:spcAft>
              <a:buClr>
                <a:schemeClr val="lt2"/>
              </a:buClr>
              <a:buSzPts val="500"/>
              <a:buNone/>
              <a:defRPr sz="500">
                <a:solidFill>
                  <a:schemeClr val="lt2"/>
                </a:solidFill>
              </a:defRPr>
            </a:lvl2pPr>
            <a:lvl3pPr lvl="2" rtl="0">
              <a:spcBef>
                <a:spcPts val="0"/>
              </a:spcBef>
              <a:spcAft>
                <a:spcPts val="0"/>
              </a:spcAft>
              <a:buClr>
                <a:schemeClr val="lt2"/>
              </a:buClr>
              <a:buSzPts val="500"/>
              <a:buNone/>
              <a:defRPr sz="500">
                <a:solidFill>
                  <a:schemeClr val="lt2"/>
                </a:solidFill>
              </a:defRPr>
            </a:lvl3pPr>
            <a:lvl4pPr lvl="3" rtl="0">
              <a:spcBef>
                <a:spcPts val="0"/>
              </a:spcBef>
              <a:spcAft>
                <a:spcPts val="0"/>
              </a:spcAft>
              <a:buClr>
                <a:schemeClr val="lt2"/>
              </a:buClr>
              <a:buSzPts val="500"/>
              <a:buNone/>
              <a:defRPr sz="500">
                <a:solidFill>
                  <a:schemeClr val="lt2"/>
                </a:solidFill>
              </a:defRPr>
            </a:lvl4pPr>
            <a:lvl5pPr lvl="4" rtl="0">
              <a:spcBef>
                <a:spcPts val="0"/>
              </a:spcBef>
              <a:spcAft>
                <a:spcPts val="0"/>
              </a:spcAft>
              <a:buClr>
                <a:schemeClr val="lt2"/>
              </a:buClr>
              <a:buSzPts val="500"/>
              <a:buNone/>
              <a:defRPr sz="500">
                <a:solidFill>
                  <a:schemeClr val="lt2"/>
                </a:solidFill>
              </a:defRPr>
            </a:lvl5pPr>
            <a:lvl6pPr lvl="5" rtl="0">
              <a:spcBef>
                <a:spcPts val="0"/>
              </a:spcBef>
              <a:spcAft>
                <a:spcPts val="0"/>
              </a:spcAft>
              <a:buClr>
                <a:schemeClr val="lt2"/>
              </a:buClr>
              <a:buSzPts val="500"/>
              <a:buNone/>
              <a:defRPr sz="500">
                <a:solidFill>
                  <a:schemeClr val="lt2"/>
                </a:solidFill>
              </a:defRPr>
            </a:lvl6pPr>
            <a:lvl7pPr lvl="6" rtl="0">
              <a:spcBef>
                <a:spcPts val="0"/>
              </a:spcBef>
              <a:spcAft>
                <a:spcPts val="0"/>
              </a:spcAft>
              <a:buClr>
                <a:schemeClr val="lt2"/>
              </a:buClr>
              <a:buSzPts val="500"/>
              <a:buNone/>
              <a:defRPr sz="500">
                <a:solidFill>
                  <a:schemeClr val="lt2"/>
                </a:solidFill>
              </a:defRPr>
            </a:lvl7pPr>
            <a:lvl8pPr lvl="7" rtl="0">
              <a:spcBef>
                <a:spcPts val="0"/>
              </a:spcBef>
              <a:spcAft>
                <a:spcPts val="0"/>
              </a:spcAft>
              <a:buClr>
                <a:schemeClr val="lt2"/>
              </a:buClr>
              <a:buSzPts val="500"/>
              <a:buNone/>
              <a:defRPr sz="500">
                <a:solidFill>
                  <a:schemeClr val="lt2"/>
                </a:solidFill>
              </a:defRPr>
            </a:lvl8pPr>
            <a:lvl9pPr lvl="8" rtl="0">
              <a:spcBef>
                <a:spcPts val="0"/>
              </a:spcBef>
              <a:spcAft>
                <a:spcPts val="0"/>
              </a:spcAft>
              <a:buClr>
                <a:schemeClr val="lt2"/>
              </a:buClr>
              <a:buSzPts val="500"/>
              <a:buNone/>
              <a:defRPr sz="500">
                <a:solidFill>
                  <a:schemeClr val="lt2"/>
                </a:solidFill>
              </a:defRPr>
            </a:lvl9pPr>
          </a:lstStyle>
          <a:p/>
        </p:txBody>
      </p:sp>
      <p:sp>
        <p:nvSpPr>
          <p:cNvPr id="158" name="Google Shape;158;p24"/>
          <p:cNvSpPr txBox="1"/>
          <p:nvPr>
            <p:ph idx="1" type="body"/>
          </p:nvPr>
        </p:nvSpPr>
        <p:spPr>
          <a:xfrm>
            <a:off x="329153" y="2585850"/>
            <a:ext cx="5357100" cy="1829100"/>
          </a:xfrm>
          <a:prstGeom prst="rect">
            <a:avLst/>
          </a:prstGeom>
          <a:noFill/>
          <a:ln>
            <a:noFill/>
          </a:ln>
        </p:spPr>
        <p:txBody>
          <a:bodyPr anchorCtr="0" anchor="t" bIns="34275" lIns="34275" spcFirstLastPara="1" rIns="34275" wrap="square" tIns="34275">
            <a:noAutofit/>
          </a:bodyPr>
          <a:lstStyle>
            <a:lvl1pPr indent="-342900" lvl="0" marL="4572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1pPr>
            <a:lvl2pPr indent="-342900" lvl="1" marL="9144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2pPr>
            <a:lvl3pPr indent="-342900" lvl="2" marL="13716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3pPr>
            <a:lvl4pPr indent="-342900" lvl="3" marL="18288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4pPr>
            <a:lvl5pPr indent="-342900" lvl="4" marL="22860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5pPr>
            <a:lvl6pPr indent="-342900" lvl="5" marL="27432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6pPr>
            <a:lvl7pPr indent="-342900" lvl="6" marL="32004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7pPr>
            <a:lvl8pPr indent="-342900" lvl="7" marL="36576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8pPr>
            <a:lvl9pPr indent="-342900" lvl="8" marL="41148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9pPr>
          </a:lstStyle>
          <a:p/>
        </p:txBody>
      </p:sp>
      <p:pic>
        <p:nvPicPr>
          <p:cNvPr id="159" name="Google Shape;159;p24"/>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60" name="Google Shape;160;p2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Split">
  <p:cSld name="TITLE_8_2">
    <p:spTree>
      <p:nvGrpSpPr>
        <p:cNvPr id="161" name="Shape 161"/>
        <p:cNvGrpSpPr/>
        <p:nvPr/>
      </p:nvGrpSpPr>
      <p:grpSpPr>
        <a:xfrm>
          <a:off x="0" y="0"/>
          <a:ext cx="0" cy="0"/>
          <a:chOff x="0" y="0"/>
          <a:chExt cx="0" cy="0"/>
        </a:xfrm>
      </p:grpSpPr>
      <p:sp>
        <p:nvSpPr>
          <p:cNvPr id="162" name="Google Shape;162;p25"/>
          <p:cNvSpPr/>
          <p:nvPr/>
        </p:nvSpPr>
        <p:spPr>
          <a:xfrm>
            <a:off x="4573725" y="0"/>
            <a:ext cx="45702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63" name="Google Shape;163;p25"/>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164" name="Google Shape;164;p25"/>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pic>
        <p:nvPicPr>
          <p:cNvPr id="165" name="Google Shape;165;p25"/>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66" name="Google Shape;166;p2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67" name="Google Shape;167;p25"/>
          <p:cNvSpPr txBox="1"/>
          <p:nvPr>
            <p:ph idx="2" type="body"/>
          </p:nvPr>
        </p:nvSpPr>
        <p:spPr>
          <a:xfrm>
            <a:off x="5144478"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1">
  <p:cSld name="TITLE_8_2_7">
    <p:spTree>
      <p:nvGrpSpPr>
        <p:cNvPr id="168" name="Shape 168"/>
        <p:cNvGrpSpPr/>
        <p:nvPr/>
      </p:nvGrpSpPr>
      <p:grpSpPr>
        <a:xfrm>
          <a:off x="0" y="0"/>
          <a:ext cx="0" cy="0"/>
          <a:chOff x="0" y="0"/>
          <a:chExt cx="0" cy="0"/>
        </a:xfrm>
      </p:grpSpPr>
      <p:sp>
        <p:nvSpPr>
          <p:cNvPr id="169" name="Google Shape;169;p26"/>
          <p:cNvSpPr txBox="1"/>
          <p:nvPr>
            <p:ph type="title"/>
          </p:nvPr>
        </p:nvSpPr>
        <p:spPr>
          <a:xfrm>
            <a:off x="4001171" y="731925"/>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170" name="Google Shape;170;p26"/>
          <p:cNvSpPr txBox="1"/>
          <p:nvPr>
            <p:ph idx="1" type="body"/>
          </p:nvPr>
        </p:nvSpPr>
        <p:spPr>
          <a:xfrm>
            <a:off x="4001171" y="3686175"/>
            <a:ext cx="2692200" cy="2829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1pPr>
            <a:lvl2pPr indent="-336550" lvl="1" marL="9144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2pPr>
            <a:lvl3pPr indent="-336550" lvl="2" marL="13716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3pPr>
            <a:lvl4pPr indent="-336550" lvl="3" marL="18288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4pPr>
            <a:lvl5pPr indent="-336550" lvl="4" marL="22860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5pPr>
            <a:lvl6pPr indent="-336550" lvl="5" marL="27432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6pPr>
            <a:lvl7pPr indent="-336550" lvl="6" marL="32004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7pPr>
            <a:lvl8pPr indent="-336550" lvl="7" marL="36576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8pPr>
            <a:lvl9pPr indent="-336550" lvl="8" marL="41148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9pPr>
          </a:lstStyle>
          <a:p/>
        </p:txBody>
      </p:sp>
      <p:sp>
        <p:nvSpPr>
          <p:cNvPr id="171" name="Google Shape;171;p26"/>
          <p:cNvSpPr/>
          <p:nvPr>
            <p:ph idx="2" type="pic"/>
          </p:nvPr>
        </p:nvSpPr>
        <p:spPr>
          <a:xfrm>
            <a:off x="94" y="0"/>
            <a:ext cx="3507900" cy="5143500"/>
          </a:xfrm>
          <a:prstGeom prst="rect">
            <a:avLst/>
          </a:prstGeom>
          <a:noFill/>
          <a:ln>
            <a:noFill/>
          </a:ln>
        </p:spPr>
      </p:sp>
      <p:pic>
        <p:nvPicPr>
          <p:cNvPr id="172" name="Google Shape;172;p26"/>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73" name="Google Shape;173;p2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74" name="Google Shape;174;p26"/>
          <p:cNvSpPr txBox="1"/>
          <p:nvPr>
            <p:ph idx="3" type="subTitle"/>
          </p:nvPr>
        </p:nvSpPr>
        <p:spPr>
          <a:xfrm>
            <a:off x="4001171" y="342900"/>
            <a:ext cx="2692200" cy="229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1pPr>
            <a:lvl2pPr lvl="1"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2pPr>
            <a:lvl3pPr lvl="2"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3pPr>
            <a:lvl4pPr lvl="3"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4pPr>
            <a:lvl5pPr lvl="4"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5pPr>
            <a:lvl6pPr lvl="5"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6pPr>
            <a:lvl7pPr lvl="6"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7pPr>
            <a:lvl8pPr lvl="7"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8pPr>
            <a:lvl9pPr lvl="8"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9pPr>
          </a:lstStyle>
          <a:p/>
        </p:txBody>
      </p:sp>
      <p:sp>
        <p:nvSpPr>
          <p:cNvPr id="175" name="Google Shape;175;p26"/>
          <p:cNvSpPr txBox="1"/>
          <p:nvPr>
            <p:ph idx="4" type="body"/>
          </p:nvPr>
        </p:nvSpPr>
        <p:spPr>
          <a:xfrm>
            <a:off x="4001171" y="4136231"/>
            <a:ext cx="1631400" cy="557100"/>
          </a:xfrm>
          <a:prstGeom prst="rect">
            <a:avLst/>
          </a:prstGeom>
          <a:noFill/>
          <a:ln>
            <a:noFill/>
          </a:ln>
        </p:spPr>
        <p:txBody>
          <a:bodyPr anchorCtr="0" anchor="t" bIns="0" lIns="0" spcFirstLastPara="1" rIns="0" wrap="square" tIns="0">
            <a:noAutofit/>
          </a:bodyPr>
          <a:lstStyle>
            <a:lvl1pPr indent="-285750" lvl="0" marL="457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1pPr>
            <a:lvl2pPr indent="-285750" lvl="1" marL="914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2pPr>
            <a:lvl3pPr indent="-285750" lvl="2" marL="1371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3pPr>
            <a:lvl4pPr indent="-285750" lvl="3" marL="1828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4pPr>
            <a:lvl5pPr indent="-285750" lvl="4" marL="22860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5pPr>
            <a:lvl6pPr indent="-285750" lvl="5" marL="2743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6pPr>
            <a:lvl7pPr indent="-285750" lvl="6" marL="3200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7pPr>
            <a:lvl8pPr indent="-285750" lvl="7" marL="3657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8pPr>
            <a:lvl9pPr indent="-285750" lvl="8" marL="4114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9pPr>
          </a:lstStyle>
          <a:p/>
        </p:txBody>
      </p:sp>
      <p:sp>
        <p:nvSpPr>
          <p:cNvPr id="176" name="Google Shape;176;p26"/>
          <p:cNvSpPr txBox="1"/>
          <p:nvPr>
            <p:ph idx="5" type="subTitle"/>
          </p:nvPr>
        </p:nvSpPr>
        <p:spPr>
          <a:xfrm>
            <a:off x="4001171" y="2022750"/>
            <a:ext cx="31215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4 + Photos">
  <p:cSld name="TITLE_8_2_7_1">
    <p:spTree>
      <p:nvGrpSpPr>
        <p:cNvPr id="177" name="Shape 177"/>
        <p:cNvGrpSpPr/>
        <p:nvPr/>
      </p:nvGrpSpPr>
      <p:grpSpPr>
        <a:xfrm>
          <a:off x="0" y="0"/>
          <a:ext cx="0" cy="0"/>
          <a:chOff x="0" y="0"/>
          <a:chExt cx="0" cy="0"/>
        </a:xfrm>
      </p:grpSpPr>
      <p:sp>
        <p:nvSpPr>
          <p:cNvPr id="178" name="Google Shape;178;p27"/>
          <p:cNvSpPr txBox="1"/>
          <p:nvPr>
            <p:ph type="title"/>
          </p:nvPr>
        </p:nvSpPr>
        <p:spPr>
          <a:xfrm>
            <a:off x="329153" y="342900"/>
            <a:ext cx="5742900" cy="5571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179" name="Google Shape;179;p27"/>
          <p:cNvSpPr txBox="1"/>
          <p:nvPr>
            <p:ph idx="1" type="body"/>
          </p:nvPr>
        </p:nvSpPr>
        <p:spPr>
          <a:xfrm>
            <a:off x="329153" y="3543300"/>
            <a:ext cx="21216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9pPr>
          </a:lstStyle>
          <a:p/>
        </p:txBody>
      </p:sp>
      <p:sp>
        <p:nvSpPr>
          <p:cNvPr id="180" name="Google Shape;180;p27"/>
          <p:cNvSpPr/>
          <p:nvPr>
            <p:ph idx="2" type="pic"/>
          </p:nvPr>
        </p:nvSpPr>
        <p:spPr>
          <a:xfrm>
            <a:off x="329153" y="1153500"/>
            <a:ext cx="1631400" cy="2232300"/>
          </a:xfrm>
          <a:prstGeom prst="rect">
            <a:avLst/>
          </a:prstGeom>
          <a:noFill/>
          <a:ln>
            <a:noFill/>
          </a:ln>
        </p:spPr>
      </p:sp>
      <p:pic>
        <p:nvPicPr>
          <p:cNvPr id="181" name="Google Shape;181;p27"/>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82" name="Google Shape;182;p2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83" name="Google Shape;183;p27"/>
          <p:cNvSpPr txBox="1"/>
          <p:nvPr>
            <p:ph idx="3" type="body"/>
          </p:nvPr>
        </p:nvSpPr>
        <p:spPr>
          <a:xfrm>
            <a:off x="329153" y="3871613"/>
            <a:ext cx="1631400" cy="557100"/>
          </a:xfrm>
          <a:prstGeom prst="rect">
            <a:avLst/>
          </a:prstGeom>
          <a:noFill/>
          <a:ln>
            <a:noFill/>
          </a:ln>
        </p:spPr>
        <p:txBody>
          <a:bodyPr anchorCtr="0" anchor="t" bIns="0" lIns="0" spcFirstLastPara="1" rIns="0" wrap="square" tIns="0">
            <a:noAutofit/>
          </a:bodyPr>
          <a:lstStyle>
            <a:lvl1pPr indent="-285750" lvl="0" marL="457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1pPr>
            <a:lvl2pPr indent="-285750" lvl="1" marL="914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2pPr>
            <a:lvl3pPr indent="-285750" lvl="2" marL="1371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3pPr>
            <a:lvl4pPr indent="-285750" lvl="3" marL="1828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4pPr>
            <a:lvl5pPr indent="-285750" lvl="4" marL="22860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5pPr>
            <a:lvl6pPr indent="-285750" lvl="5" marL="2743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6pPr>
            <a:lvl7pPr indent="-285750" lvl="6" marL="3200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7pPr>
            <a:lvl8pPr indent="-285750" lvl="7" marL="3657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8pPr>
            <a:lvl9pPr indent="-285750" lvl="8" marL="4114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9pPr>
          </a:lstStyle>
          <a:p/>
        </p:txBody>
      </p:sp>
      <p:sp>
        <p:nvSpPr>
          <p:cNvPr id="184" name="Google Shape;184;p27"/>
          <p:cNvSpPr/>
          <p:nvPr>
            <p:ph idx="4" type="pic"/>
          </p:nvPr>
        </p:nvSpPr>
        <p:spPr>
          <a:xfrm>
            <a:off x="2613882" y="1153500"/>
            <a:ext cx="1631400" cy="2232300"/>
          </a:xfrm>
          <a:prstGeom prst="rect">
            <a:avLst/>
          </a:prstGeom>
          <a:noFill/>
          <a:ln>
            <a:noFill/>
          </a:ln>
        </p:spPr>
      </p:sp>
      <p:sp>
        <p:nvSpPr>
          <p:cNvPr id="185" name="Google Shape;185;p27"/>
          <p:cNvSpPr/>
          <p:nvPr>
            <p:ph idx="5" type="pic"/>
          </p:nvPr>
        </p:nvSpPr>
        <p:spPr>
          <a:xfrm>
            <a:off x="4898612" y="1153500"/>
            <a:ext cx="1631400" cy="2232300"/>
          </a:xfrm>
          <a:prstGeom prst="rect">
            <a:avLst/>
          </a:prstGeom>
          <a:noFill/>
          <a:ln>
            <a:noFill/>
          </a:ln>
        </p:spPr>
      </p:sp>
      <p:sp>
        <p:nvSpPr>
          <p:cNvPr id="186" name="Google Shape;186;p27"/>
          <p:cNvSpPr/>
          <p:nvPr>
            <p:ph idx="6" type="pic"/>
          </p:nvPr>
        </p:nvSpPr>
        <p:spPr>
          <a:xfrm>
            <a:off x="7183342" y="1153500"/>
            <a:ext cx="1631400" cy="2232300"/>
          </a:xfrm>
          <a:prstGeom prst="rect">
            <a:avLst/>
          </a:prstGeom>
          <a:noFill/>
          <a:ln>
            <a:noFill/>
          </a:ln>
        </p:spPr>
      </p:sp>
      <p:sp>
        <p:nvSpPr>
          <p:cNvPr id="187" name="Google Shape;187;p27"/>
          <p:cNvSpPr txBox="1"/>
          <p:nvPr>
            <p:ph idx="7" type="body"/>
          </p:nvPr>
        </p:nvSpPr>
        <p:spPr>
          <a:xfrm>
            <a:off x="2613882" y="3543300"/>
            <a:ext cx="21216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9pPr>
          </a:lstStyle>
          <a:p/>
        </p:txBody>
      </p:sp>
      <p:sp>
        <p:nvSpPr>
          <p:cNvPr id="188" name="Google Shape;188;p27"/>
          <p:cNvSpPr txBox="1"/>
          <p:nvPr>
            <p:ph idx="8" type="body"/>
          </p:nvPr>
        </p:nvSpPr>
        <p:spPr>
          <a:xfrm>
            <a:off x="2613882" y="3871613"/>
            <a:ext cx="1631400" cy="557100"/>
          </a:xfrm>
          <a:prstGeom prst="rect">
            <a:avLst/>
          </a:prstGeom>
          <a:noFill/>
          <a:ln>
            <a:noFill/>
          </a:ln>
        </p:spPr>
        <p:txBody>
          <a:bodyPr anchorCtr="0" anchor="t" bIns="0" lIns="0" spcFirstLastPara="1" rIns="0" wrap="square" tIns="0">
            <a:noAutofit/>
          </a:bodyPr>
          <a:lstStyle>
            <a:lvl1pPr indent="-285750" lvl="0" marL="457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1pPr>
            <a:lvl2pPr indent="-285750" lvl="1" marL="914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2pPr>
            <a:lvl3pPr indent="-285750" lvl="2" marL="1371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3pPr>
            <a:lvl4pPr indent="-285750" lvl="3" marL="1828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4pPr>
            <a:lvl5pPr indent="-285750" lvl="4" marL="22860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5pPr>
            <a:lvl6pPr indent="-285750" lvl="5" marL="2743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6pPr>
            <a:lvl7pPr indent="-285750" lvl="6" marL="3200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7pPr>
            <a:lvl8pPr indent="-285750" lvl="7" marL="3657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8pPr>
            <a:lvl9pPr indent="-285750" lvl="8" marL="4114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9pPr>
          </a:lstStyle>
          <a:p/>
        </p:txBody>
      </p:sp>
      <p:sp>
        <p:nvSpPr>
          <p:cNvPr id="189" name="Google Shape;189;p27"/>
          <p:cNvSpPr txBox="1"/>
          <p:nvPr>
            <p:ph idx="9" type="body"/>
          </p:nvPr>
        </p:nvSpPr>
        <p:spPr>
          <a:xfrm>
            <a:off x="4898612" y="3543300"/>
            <a:ext cx="21216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9pPr>
          </a:lstStyle>
          <a:p/>
        </p:txBody>
      </p:sp>
      <p:sp>
        <p:nvSpPr>
          <p:cNvPr id="190" name="Google Shape;190;p27"/>
          <p:cNvSpPr txBox="1"/>
          <p:nvPr>
            <p:ph idx="13" type="body"/>
          </p:nvPr>
        </p:nvSpPr>
        <p:spPr>
          <a:xfrm>
            <a:off x="4898612" y="3871613"/>
            <a:ext cx="1631400" cy="557100"/>
          </a:xfrm>
          <a:prstGeom prst="rect">
            <a:avLst/>
          </a:prstGeom>
          <a:noFill/>
          <a:ln>
            <a:noFill/>
          </a:ln>
        </p:spPr>
        <p:txBody>
          <a:bodyPr anchorCtr="0" anchor="t" bIns="0" lIns="0" spcFirstLastPara="1" rIns="0" wrap="square" tIns="0">
            <a:noAutofit/>
          </a:bodyPr>
          <a:lstStyle>
            <a:lvl1pPr indent="-285750" lvl="0" marL="457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1pPr>
            <a:lvl2pPr indent="-285750" lvl="1" marL="914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2pPr>
            <a:lvl3pPr indent="-285750" lvl="2" marL="1371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3pPr>
            <a:lvl4pPr indent="-285750" lvl="3" marL="1828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4pPr>
            <a:lvl5pPr indent="-285750" lvl="4" marL="22860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5pPr>
            <a:lvl6pPr indent="-285750" lvl="5" marL="2743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6pPr>
            <a:lvl7pPr indent="-285750" lvl="6" marL="3200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7pPr>
            <a:lvl8pPr indent="-285750" lvl="7" marL="3657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8pPr>
            <a:lvl9pPr indent="-285750" lvl="8" marL="4114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9pPr>
          </a:lstStyle>
          <a:p/>
        </p:txBody>
      </p:sp>
      <p:sp>
        <p:nvSpPr>
          <p:cNvPr id="191" name="Google Shape;191;p27"/>
          <p:cNvSpPr txBox="1"/>
          <p:nvPr>
            <p:ph idx="14" type="body"/>
          </p:nvPr>
        </p:nvSpPr>
        <p:spPr>
          <a:xfrm>
            <a:off x="7183342" y="3543300"/>
            <a:ext cx="21216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9pPr>
          </a:lstStyle>
          <a:p/>
        </p:txBody>
      </p:sp>
      <p:sp>
        <p:nvSpPr>
          <p:cNvPr id="192" name="Google Shape;192;p27"/>
          <p:cNvSpPr txBox="1"/>
          <p:nvPr>
            <p:ph idx="15" type="body"/>
          </p:nvPr>
        </p:nvSpPr>
        <p:spPr>
          <a:xfrm>
            <a:off x="7183342" y="3871613"/>
            <a:ext cx="1631400" cy="557100"/>
          </a:xfrm>
          <a:prstGeom prst="rect">
            <a:avLst/>
          </a:prstGeom>
          <a:noFill/>
          <a:ln>
            <a:noFill/>
          </a:ln>
        </p:spPr>
        <p:txBody>
          <a:bodyPr anchorCtr="0" anchor="t" bIns="0" lIns="0" spcFirstLastPara="1" rIns="0" wrap="square" tIns="0">
            <a:noAutofit/>
          </a:bodyPr>
          <a:lstStyle>
            <a:lvl1pPr indent="-285750" lvl="0" marL="457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1pPr>
            <a:lvl2pPr indent="-285750" lvl="1" marL="914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2pPr>
            <a:lvl3pPr indent="-285750" lvl="2" marL="1371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3pPr>
            <a:lvl4pPr indent="-285750" lvl="3" marL="1828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4pPr>
            <a:lvl5pPr indent="-285750" lvl="4" marL="22860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5pPr>
            <a:lvl6pPr indent="-285750" lvl="5" marL="2743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6pPr>
            <a:lvl7pPr indent="-285750" lvl="6" marL="3200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7pPr>
            <a:lvl8pPr indent="-285750" lvl="7" marL="3657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8pPr>
            <a:lvl9pPr indent="-285750" lvl="8" marL="4114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GraphSlide">
  <p:cSld name="TITLE_8_2_6">
    <p:spTree>
      <p:nvGrpSpPr>
        <p:cNvPr id="193" name="Shape 193"/>
        <p:cNvGrpSpPr/>
        <p:nvPr/>
      </p:nvGrpSpPr>
      <p:grpSpPr>
        <a:xfrm>
          <a:off x="0" y="0"/>
          <a:ext cx="0" cy="0"/>
          <a:chOff x="0" y="0"/>
          <a:chExt cx="0" cy="0"/>
        </a:xfrm>
      </p:grpSpPr>
      <p:sp>
        <p:nvSpPr>
          <p:cNvPr id="194" name="Google Shape;194;p28"/>
          <p:cNvSpPr/>
          <p:nvPr/>
        </p:nvSpPr>
        <p:spPr>
          <a:xfrm>
            <a:off x="28" y="977991"/>
            <a:ext cx="9144000" cy="35928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95" name="Google Shape;195;p28"/>
          <p:cNvSpPr txBox="1"/>
          <p:nvPr>
            <p:ph type="title"/>
          </p:nvPr>
        </p:nvSpPr>
        <p:spPr>
          <a:xfrm>
            <a:off x="1950572" y="296559"/>
            <a:ext cx="5242800" cy="5592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lgn="ctr">
              <a:spcBef>
                <a:spcPts val="0"/>
              </a:spcBef>
              <a:spcAft>
                <a:spcPts val="0"/>
              </a:spcAft>
              <a:buSzPts val="2700"/>
              <a:buFont typeface="DM Sans"/>
              <a:buNone/>
              <a:defRPr b="1" sz="2700">
                <a:latin typeface="DM Sans"/>
                <a:ea typeface="DM Sans"/>
                <a:cs typeface="DM Sans"/>
                <a:sym typeface="DM Sans"/>
              </a:defRPr>
            </a:lvl2pPr>
            <a:lvl3pPr lvl="2" rtl="0" algn="ctr">
              <a:spcBef>
                <a:spcPts val="0"/>
              </a:spcBef>
              <a:spcAft>
                <a:spcPts val="0"/>
              </a:spcAft>
              <a:buSzPts val="2700"/>
              <a:buFont typeface="DM Sans"/>
              <a:buNone/>
              <a:defRPr b="1" sz="2700">
                <a:latin typeface="DM Sans"/>
                <a:ea typeface="DM Sans"/>
                <a:cs typeface="DM Sans"/>
                <a:sym typeface="DM Sans"/>
              </a:defRPr>
            </a:lvl3pPr>
            <a:lvl4pPr lvl="3" rtl="0" algn="ctr">
              <a:spcBef>
                <a:spcPts val="0"/>
              </a:spcBef>
              <a:spcAft>
                <a:spcPts val="0"/>
              </a:spcAft>
              <a:buSzPts val="2700"/>
              <a:buFont typeface="DM Sans"/>
              <a:buNone/>
              <a:defRPr b="1" sz="2700">
                <a:latin typeface="DM Sans"/>
                <a:ea typeface="DM Sans"/>
                <a:cs typeface="DM Sans"/>
                <a:sym typeface="DM Sans"/>
              </a:defRPr>
            </a:lvl4pPr>
            <a:lvl5pPr lvl="4" rtl="0" algn="ctr">
              <a:spcBef>
                <a:spcPts val="0"/>
              </a:spcBef>
              <a:spcAft>
                <a:spcPts val="0"/>
              </a:spcAft>
              <a:buSzPts val="2700"/>
              <a:buFont typeface="DM Sans"/>
              <a:buNone/>
              <a:defRPr b="1" sz="2700">
                <a:latin typeface="DM Sans"/>
                <a:ea typeface="DM Sans"/>
                <a:cs typeface="DM Sans"/>
                <a:sym typeface="DM Sans"/>
              </a:defRPr>
            </a:lvl5pPr>
            <a:lvl6pPr lvl="5" rtl="0" algn="ctr">
              <a:spcBef>
                <a:spcPts val="0"/>
              </a:spcBef>
              <a:spcAft>
                <a:spcPts val="0"/>
              </a:spcAft>
              <a:buSzPts val="2700"/>
              <a:buFont typeface="DM Sans"/>
              <a:buNone/>
              <a:defRPr b="1" sz="2700">
                <a:latin typeface="DM Sans"/>
                <a:ea typeface="DM Sans"/>
                <a:cs typeface="DM Sans"/>
                <a:sym typeface="DM Sans"/>
              </a:defRPr>
            </a:lvl6pPr>
            <a:lvl7pPr lvl="6" rtl="0" algn="ctr">
              <a:spcBef>
                <a:spcPts val="0"/>
              </a:spcBef>
              <a:spcAft>
                <a:spcPts val="0"/>
              </a:spcAft>
              <a:buSzPts val="2700"/>
              <a:buFont typeface="DM Sans"/>
              <a:buNone/>
              <a:defRPr b="1" sz="2700">
                <a:latin typeface="DM Sans"/>
                <a:ea typeface="DM Sans"/>
                <a:cs typeface="DM Sans"/>
                <a:sym typeface="DM Sans"/>
              </a:defRPr>
            </a:lvl7pPr>
            <a:lvl8pPr lvl="7" rtl="0" algn="ctr">
              <a:spcBef>
                <a:spcPts val="0"/>
              </a:spcBef>
              <a:spcAft>
                <a:spcPts val="0"/>
              </a:spcAft>
              <a:buSzPts val="2700"/>
              <a:buFont typeface="DM Sans"/>
              <a:buNone/>
              <a:defRPr b="1" sz="2700">
                <a:latin typeface="DM Sans"/>
                <a:ea typeface="DM Sans"/>
                <a:cs typeface="DM Sans"/>
                <a:sym typeface="DM Sans"/>
              </a:defRPr>
            </a:lvl8pPr>
            <a:lvl9pPr lvl="8" rtl="0" algn="ctr">
              <a:spcBef>
                <a:spcPts val="0"/>
              </a:spcBef>
              <a:spcAft>
                <a:spcPts val="0"/>
              </a:spcAft>
              <a:buSzPts val="2700"/>
              <a:buFont typeface="DM Sans"/>
              <a:buNone/>
              <a:defRPr b="1" sz="2700">
                <a:latin typeface="DM Sans"/>
                <a:ea typeface="DM Sans"/>
                <a:cs typeface="DM Sans"/>
                <a:sym typeface="DM Sans"/>
              </a:defRPr>
            </a:lvl9pPr>
          </a:lstStyle>
          <a:p/>
        </p:txBody>
      </p:sp>
      <p:pic>
        <p:nvPicPr>
          <p:cNvPr id="196" name="Google Shape;196;p28"/>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97" name="Google Shape;197;p2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GraphSlide2">
  <p:cSld name="TITLE_8_2_6_2">
    <p:spTree>
      <p:nvGrpSpPr>
        <p:cNvPr id="198" name="Shape 198"/>
        <p:cNvGrpSpPr/>
        <p:nvPr/>
      </p:nvGrpSpPr>
      <p:grpSpPr>
        <a:xfrm>
          <a:off x="0" y="0"/>
          <a:ext cx="0" cy="0"/>
          <a:chOff x="0" y="0"/>
          <a:chExt cx="0" cy="0"/>
        </a:xfrm>
      </p:grpSpPr>
      <p:pic>
        <p:nvPicPr>
          <p:cNvPr id="199" name="Google Shape;199;p29"/>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00" name="Google Shape;200;p2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201" name="Google Shape;201;p29"/>
          <p:cNvSpPr txBox="1"/>
          <p:nvPr>
            <p:ph type="title"/>
          </p:nvPr>
        </p:nvSpPr>
        <p:spPr>
          <a:xfrm>
            <a:off x="329150" y="342900"/>
            <a:ext cx="3428700" cy="2829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9pPr>
          </a:lstStyle>
          <a:p/>
        </p:txBody>
      </p:sp>
      <p:sp>
        <p:nvSpPr>
          <p:cNvPr id="202" name="Google Shape;202;p29"/>
          <p:cNvSpPr txBox="1"/>
          <p:nvPr>
            <p:ph idx="1" type="body"/>
          </p:nvPr>
        </p:nvSpPr>
        <p:spPr>
          <a:xfrm>
            <a:off x="329150" y="771525"/>
            <a:ext cx="3428700" cy="8211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203" name="Google Shape;203;p29"/>
          <p:cNvSpPr txBox="1"/>
          <p:nvPr>
            <p:ph idx="2" type="body"/>
          </p:nvPr>
        </p:nvSpPr>
        <p:spPr>
          <a:xfrm>
            <a:off x="4572000" y="771525"/>
            <a:ext cx="3428700" cy="8211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 Split">
  <p:cSld name="TITLE_8_2_5">
    <p:spTree>
      <p:nvGrpSpPr>
        <p:cNvPr id="204" name="Shape 204"/>
        <p:cNvGrpSpPr/>
        <p:nvPr/>
      </p:nvGrpSpPr>
      <p:grpSpPr>
        <a:xfrm>
          <a:off x="0" y="0"/>
          <a:ext cx="0" cy="0"/>
          <a:chOff x="0" y="0"/>
          <a:chExt cx="0" cy="0"/>
        </a:xfrm>
      </p:grpSpPr>
      <p:sp>
        <p:nvSpPr>
          <p:cNvPr id="205" name="Google Shape;205;p30"/>
          <p:cNvSpPr/>
          <p:nvPr/>
        </p:nvSpPr>
        <p:spPr>
          <a:xfrm>
            <a:off x="1706" y="0"/>
            <a:ext cx="4570200" cy="5143500"/>
          </a:xfrm>
          <a:prstGeom prst="rect">
            <a:avLst/>
          </a:prstGeom>
          <a:solidFill>
            <a:srgbClr val="EEEEEE"/>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206" name="Google Shape;206;p30"/>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207" name="Google Shape;207;p30"/>
          <p:cNvSpPr txBox="1"/>
          <p:nvPr>
            <p:ph idx="1" type="body"/>
          </p:nvPr>
        </p:nvSpPr>
        <p:spPr>
          <a:xfrm>
            <a:off x="329153" y="2014538"/>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08" name="Google Shape;208;p30"/>
          <p:cNvSpPr txBox="1"/>
          <p:nvPr>
            <p:ph idx="2" type="subTitle"/>
          </p:nvPr>
        </p:nvSpPr>
        <p:spPr>
          <a:xfrm>
            <a:off x="329153" y="1246491"/>
            <a:ext cx="31215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209" name="Google Shape;209;p30"/>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10" name="Google Shape;210;p3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211" name="Google Shape;211;p30"/>
          <p:cNvSpPr/>
          <p:nvPr>
            <p:ph idx="3" type="pic"/>
          </p:nvPr>
        </p:nvSpPr>
        <p:spPr>
          <a:xfrm>
            <a:off x="5169319" y="3261098"/>
            <a:ext cx="926700" cy="926700"/>
          </a:xfrm>
          <a:prstGeom prst="ellipse">
            <a:avLst/>
          </a:prstGeom>
          <a:noFill/>
          <a:ln>
            <a:noFill/>
          </a:ln>
        </p:spPr>
      </p:sp>
      <p:sp>
        <p:nvSpPr>
          <p:cNvPr id="212" name="Google Shape;212;p30"/>
          <p:cNvSpPr/>
          <p:nvPr>
            <p:ph idx="4" type="pic"/>
          </p:nvPr>
        </p:nvSpPr>
        <p:spPr>
          <a:xfrm>
            <a:off x="5169319" y="1887348"/>
            <a:ext cx="926700" cy="926700"/>
          </a:xfrm>
          <a:prstGeom prst="ellipse">
            <a:avLst/>
          </a:prstGeom>
          <a:noFill/>
          <a:ln>
            <a:noFill/>
          </a:ln>
        </p:spPr>
      </p:sp>
      <p:sp>
        <p:nvSpPr>
          <p:cNvPr id="213" name="Google Shape;213;p30"/>
          <p:cNvSpPr txBox="1"/>
          <p:nvPr>
            <p:ph idx="5" type="subTitle"/>
          </p:nvPr>
        </p:nvSpPr>
        <p:spPr>
          <a:xfrm>
            <a:off x="6289792" y="2000597"/>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214" name="Google Shape;214;p30"/>
          <p:cNvSpPr txBox="1"/>
          <p:nvPr>
            <p:ph idx="6" type="subTitle"/>
          </p:nvPr>
        </p:nvSpPr>
        <p:spPr>
          <a:xfrm>
            <a:off x="6289792" y="2350697"/>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215" name="Google Shape;215;p30"/>
          <p:cNvSpPr txBox="1"/>
          <p:nvPr>
            <p:ph idx="7" type="subTitle"/>
          </p:nvPr>
        </p:nvSpPr>
        <p:spPr>
          <a:xfrm>
            <a:off x="6289792" y="3374347"/>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216" name="Google Shape;216;p30"/>
          <p:cNvSpPr txBox="1"/>
          <p:nvPr>
            <p:ph idx="8" type="subTitle"/>
          </p:nvPr>
        </p:nvSpPr>
        <p:spPr>
          <a:xfrm>
            <a:off x="6289792" y="3724447"/>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DesktopScreen">
  <p:cSld name="TITLE_8_2_4">
    <p:spTree>
      <p:nvGrpSpPr>
        <p:cNvPr id="217" name="Shape 217"/>
        <p:cNvGrpSpPr/>
        <p:nvPr/>
      </p:nvGrpSpPr>
      <p:grpSpPr>
        <a:xfrm>
          <a:off x="0" y="0"/>
          <a:ext cx="0" cy="0"/>
          <a:chOff x="0" y="0"/>
          <a:chExt cx="0" cy="0"/>
        </a:xfrm>
      </p:grpSpPr>
      <p:pic>
        <p:nvPicPr>
          <p:cNvPr id="218" name="Google Shape;218;p31"/>
          <p:cNvPicPr preferRelativeResize="0"/>
          <p:nvPr/>
        </p:nvPicPr>
        <p:blipFill>
          <a:blip r:embed="rId2">
            <a:alphaModFix/>
          </a:blip>
          <a:stretch>
            <a:fillRect/>
          </a:stretch>
        </p:blipFill>
        <p:spPr>
          <a:xfrm>
            <a:off x="3944094" y="510807"/>
            <a:ext cx="5454807" cy="3949933"/>
          </a:xfrm>
          <a:prstGeom prst="rect">
            <a:avLst/>
          </a:prstGeom>
          <a:noFill/>
          <a:ln>
            <a:noFill/>
          </a:ln>
        </p:spPr>
      </p:pic>
      <p:sp>
        <p:nvSpPr>
          <p:cNvPr id="219" name="Google Shape;219;p31"/>
          <p:cNvSpPr txBox="1"/>
          <p:nvPr>
            <p:ph type="title"/>
          </p:nvPr>
        </p:nvSpPr>
        <p:spPr>
          <a:xfrm>
            <a:off x="329153" y="374250"/>
            <a:ext cx="2612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220" name="Google Shape;220;p31"/>
          <p:cNvSpPr txBox="1"/>
          <p:nvPr>
            <p:ph idx="1" type="body"/>
          </p:nvPr>
        </p:nvSpPr>
        <p:spPr>
          <a:xfrm>
            <a:off x="329153" y="1777434"/>
            <a:ext cx="2612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21" name="Google Shape;221;p31"/>
          <p:cNvSpPr/>
          <p:nvPr>
            <p:ph idx="2" type="pic"/>
          </p:nvPr>
        </p:nvSpPr>
        <p:spPr>
          <a:xfrm>
            <a:off x="4030605" y="729563"/>
            <a:ext cx="5287800" cy="3656700"/>
          </a:xfrm>
          <a:prstGeom prst="roundRect">
            <a:avLst>
              <a:gd fmla="val 858" name="adj"/>
            </a:avLst>
          </a:prstGeom>
          <a:noFill/>
          <a:ln>
            <a:noFill/>
          </a:ln>
        </p:spPr>
      </p:sp>
      <p:pic>
        <p:nvPicPr>
          <p:cNvPr id="222" name="Google Shape;222;p31"/>
          <p:cNvPicPr preferRelativeResize="0"/>
          <p:nvPr/>
        </p:nvPicPr>
        <p:blipFill>
          <a:blip r:embed="rId3">
            <a:alphaModFix/>
          </a:blip>
          <a:stretch>
            <a:fillRect/>
          </a:stretch>
        </p:blipFill>
        <p:spPr>
          <a:xfrm>
            <a:off x="267429" y="4744238"/>
            <a:ext cx="227231" cy="281834"/>
          </a:xfrm>
          <a:prstGeom prst="rect">
            <a:avLst/>
          </a:prstGeom>
          <a:noFill/>
          <a:ln>
            <a:noFill/>
          </a:ln>
        </p:spPr>
      </p:pic>
      <p:sp>
        <p:nvSpPr>
          <p:cNvPr id="223" name="Google Shape;223;p3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oding Screen Slide">
  <p:cSld name="TITLE_8_2_4_1">
    <p:spTree>
      <p:nvGrpSpPr>
        <p:cNvPr id="224" name="Shape 224"/>
        <p:cNvGrpSpPr/>
        <p:nvPr/>
      </p:nvGrpSpPr>
      <p:grpSpPr>
        <a:xfrm>
          <a:off x="0" y="0"/>
          <a:ext cx="0" cy="0"/>
          <a:chOff x="0" y="0"/>
          <a:chExt cx="0" cy="0"/>
        </a:xfrm>
      </p:grpSpPr>
      <p:sp>
        <p:nvSpPr>
          <p:cNvPr id="225" name="Google Shape;225;p32"/>
          <p:cNvSpPr/>
          <p:nvPr/>
        </p:nvSpPr>
        <p:spPr>
          <a:xfrm>
            <a:off x="4573725" y="0"/>
            <a:ext cx="45702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pic>
        <p:nvPicPr>
          <p:cNvPr id="226" name="Google Shape;226;p32"/>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27" name="Google Shape;227;p3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lt1"/>
                </a:solidFill>
                <a:latin typeface="JetBrains Mono"/>
                <a:ea typeface="JetBrains Mono"/>
                <a:cs typeface="JetBrains Mono"/>
                <a:sym typeface="JetBrains Mono"/>
              </a:defRPr>
            </a:lvl1pPr>
            <a:lvl2pPr lvl="1" rtl="0" algn="r">
              <a:buNone/>
              <a:defRPr sz="900">
                <a:solidFill>
                  <a:schemeClr val="lt1"/>
                </a:solidFill>
                <a:latin typeface="JetBrains Mono"/>
                <a:ea typeface="JetBrains Mono"/>
                <a:cs typeface="JetBrains Mono"/>
                <a:sym typeface="JetBrains Mono"/>
              </a:defRPr>
            </a:lvl2pPr>
            <a:lvl3pPr lvl="2" rtl="0" algn="r">
              <a:buNone/>
              <a:defRPr sz="900">
                <a:solidFill>
                  <a:schemeClr val="lt1"/>
                </a:solidFill>
                <a:latin typeface="JetBrains Mono"/>
                <a:ea typeface="JetBrains Mono"/>
                <a:cs typeface="JetBrains Mono"/>
                <a:sym typeface="JetBrains Mono"/>
              </a:defRPr>
            </a:lvl3pPr>
            <a:lvl4pPr lvl="3" rtl="0" algn="r">
              <a:buNone/>
              <a:defRPr sz="900">
                <a:solidFill>
                  <a:schemeClr val="lt1"/>
                </a:solidFill>
                <a:latin typeface="JetBrains Mono"/>
                <a:ea typeface="JetBrains Mono"/>
                <a:cs typeface="JetBrains Mono"/>
                <a:sym typeface="JetBrains Mono"/>
              </a:defRPr>
            </a:lvl4pPr>
            <a:lvl5pPr lvl="4" rtl="0" algn="r">
              <a:buNone/>
              <a:defRPr sz="900">
                <a:solidFill>
                  <a:schemeClr val="lt1"/>
                </a:solidFill>
                <a:latin typeface="JetBrains Mono"/>
                <a:ea typeface="JetBrains Mono"/>
                <a:cs typeface="JetBrains Mono"/>
                <a:sym typeface="JetBrains Mono"/>
              </a:defRPr>
            </a:lvl5pPr>
            <a:lvl6pPr lvl="5" rtl="0" algn="r">
              <a:buNone/>
              <a:defRPr sz="900">
                <a:solidFill>
                  <a:schemeClr val="lt1"/>
                </a:solidFill>
                <a:latin typeface="JetBrains Mono"/>
                <a:ea typeface="JetBrains Mono"/>
                <a:cs typeface="JetBrains Mono"/>
                <a:sym typeface="JetBrains Mono"/>
              </a:defRPr>
            </a:lvl6pPr>
            <a:lvl7pPr lvl="6" rtl="0" algn="r">
              <a:buNone/>
              <a:defRPr sz="900">
                <a:solidFill>
                  <a:schemeClr val="lt1"/>
                </a:solidFill>
                <a:latin typeface="JetBrains Mono"/>
                <a:ea typeface="JetBrains Mono"/>
                <a:cs typeface="JetBrains Mono"/>
                <a:sym typeface="JetBrains Mono"/>
              </a:defRPr>
            </a:lvl7pPr>
            <a:lvl8pPr lvl="7" rtl="0" algn="r">
              <a:buNone/>
              <a:defRPr sz="900">
                <a:solidFill>
                  <a:schemeClr val="lt1"/>
                </a:solidFill>
                <a:latin typeface="JetBrains Mono"/>
                <a:ea typeface="JetBrains Mono"/>
                <a:cs typeface="JetBrains Mono"/>
                <a:sym typeface="JetBrains Mono"/>
              </a:defRPr>
            </a:lvl8pPr>
            <a:lvl9pPr lvl="8" rtl="0" algn="r">
              <a:buNone/>
              <a:defRPr sz="900">
                <a:solidFill>
                  <a:schemeClr val="lt1"/>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228" name="Google Shape;228;p32"/>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229" name="Google Shape;229;p32"/>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pic>
        <p:nvPicPr>
          <p:cNvPr id="230" name="Google Shape;230;p32"/>
          <p:cNvPicPr preferRelativeResize="0"/>
          <p:nvPr/>
        </p:nvPicPr>
        <p:blipFill rotWithShape="1">
          <a:blip r:embed="rId3">
            <a:alphaModFix/>
          </a:blip>
          <a:srcRect b="0" l="0" r="18267" t="0"/>
          <a:stretch/>
        </p:blipFill>
        <p:spPr>
          <a:xfrm>
            <a:off x="5117698" y="572653"/>
            <a:ext cx="4026330" cy="3567647"/>
          </a:xfrm>
          <a:prstGeom prst="rect">
            <a:avLst/>
          </a:prstGeom>
          <a:noFill/>
          <a:ln>
            <a:noFill/>
          </a:ln>
        </p:spPr>
      </p:pic>
      <p:sp>
        <p:nvSpPr>
          <p:cNvPr id="231" name="Google Shape;231;p32"/>
          <p:cNvSpPr txBox="1"/>
          <p:nvPr>
            <p:ph idx="2" type="body"/>
          </p:nvPr>
        </p:nvSpPr>
        <p:spPr>
          <a:xfrm>
            <a:off x="5416582" y="1000125"/>
            <a:ext cx="3428700" cy="24390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1pPr>
            <a:lvl2pPr indent="-298450" lvl="1" marL="9144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2pPr>
            <a:lvl3pPr indent="-298450" lvl="2" marL="13716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3pPr>
            <a:lvl4pPr indent="-298450" lvl="3" marL="18288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4pPr>
            <a:lvl5pPr indent="-298450" lvl="4" marL="22860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5pPr>
            <a:lvl6pPr indent="-298450" lvl="5" marL="27432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6pPr>
            <a:lvl7pPr indent="-298450" lvl="6" marL="32004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7pPr>
            <a:lvl8pPr indent="-298450" lvl="7" marL="36576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8pPr>
            <a:lvl9pPr indent="-298450" lvl="8" marL="41148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2Split">
  <p:cSld name="TITLE_8_2_3">
    <p:spTree>
      <p:nvGrpSpPr>
        <p:cNvPr id="232" name="Shape 232"/>
        <p:cNvGrpSpPr/>
        <p:nvPr/>
      </p:nvGrpSpPr>
      <p:grpSpPr>
        <a:xfrm>
          <a:off x="0" y="0"/>
          <a:ext cx="0" cy="0"/>
          <a:chOff x="0" y="0"/>
          <a:chExt cx="0" cy="0"/>
        </a:xfrm>
      </p:grpSpPr>
      <p:sp>
        <p:nvSpPr>
          <p:cNvPr id="233" name="Google Shape;233;p33"/>
          <p:cNvSpPr/>
          <p:nvPr/>
        </p:nvSpPr>
        <p:spPr>
          <a:xfrm>
            <a:off x="4573725" y="0"/>
            <a:ext cx="45702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234" name="Google Shape;234;p33"/>
          <p:cNvSpPr txBox="1"/>
          <p:nvPr>
            <p:ph type="title"/>
          </p:nvPr>
        </p:nvSpPr>
        <p:spPr>
          <a:xfrm>
            <a:off x="5146278" y="572653"/>
            <a:ext cx="3384600" cy="19992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9pPr>
          </a:lstStyle>
          <a:p/>
        </p:txBody>
      </p:sp>
      <p:sp>
        <p:nvSpPr>
          <p:cNvPr id="235" name="Google Shape;235;p33"/>
          <p:cNvSpPr txBox="1"/>
          <p:nvPr>
            <p:ph idx="1" type="subTitle"/>
          </p:nvPr>
        </p:nvSpPr>
        <p:spPr>
          <a:xfrm>
            <a:off x="5159402" y="2970900"/>
            <a:ext cx="33846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236" name="Google Shape;236;p33"/>
          <p:cNvSpPr txBox="1"/>
          <p:nvPr>
            <p:ph idx="2" type="title"/>
          </p:nvPr>
        </p:nvSpPr>
        <p:spPr>
          <a:xfrm>
            <a:off x="585677" y="572653"/>
            <a:ext cx="3415500" cy="19992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9pPr>
          </a:lstStyle>
          <a:p/>
        </p:txBody>
      </p:sp>
      <p:sp>
        <p:nvSpPr>
          <p:cNvPr id="237" name="Google Shape;237;p33"/>
          <p:cNvSpPr txBox="1"/>
          <p:nvPr>
            <p:ph idx="3" type="subTitle"/>
          </p:nvPr>
        </p:nvSpPr>
        <p:spPr>
          <a:xfrm>
            <a:off x="572572" y="2970900"/>
            <a:ext cx="34155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238" name="Google Shape;238;p33"/>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39" name="Google Shape;239;p3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240" name="Google Shape;240;p33"/>
          <p:cNvCxnSpPr/>
          <p:nvPr/>
        </p:nvCxnSpPr>
        <p:spPr>
          <a:xfrm>
            <a:off x="958371" y="2692491"/>
            <a:ext cx="2657100" cy="0"/>
          </a:xfrm>
          <a:prstGeom prst="straightConnector1">
            <a:avLst/>
          </a:prstGeom>
          <a:noFill/>
          <a:ln cap="flat" cmpd="sng" w="114300">
            <a:solidFill>
              <a:schemeClr val="accent2"/>
            </a:solidFill>
            <a:prstDash val="solid"/>
            <a:round/>
            <a:headEnd len="med" w="med" type="none"/>
            <a:tailEnd len="med" w="med" type="none"/>
          </a:ln>
        </p:spPr>
      </p:cxnSp>
      <p:cxnSp>
        <p:nvCxnSpPr>
          <p:cNvPr id="241" name="Google Shape;241;p33"/>
          <p:cNvCxnSpPr/>
          <p:nvPr/>
        </p:nvCxnSpPr>
        <p:spPr>
          <a:xfrm>
            <a:off x="5516619" y="2692491"/>
            <a:ext cx="2657100" cy="0"/>
          </a:xfrm>
          <a:prstGeom prst="straightConnector1">
            <a:avLst/>
          </a:prstGeom>
          <a:noFill/>
          <a:ln cap="flat" cmpd="sng" w="114300">
            <a:solidFill>
              <a:schemeClr val="accent2"/>
            </a:solidFill>
            <a:prstDash val="solid"/>
            <a:round/>
            <a:headEnd len="med" w="med" type="none"/>
            <a:tailEnd len="med" w="med" type="none"/>
          </a:ln>
        </p:spPr>
      </p:cxnSp>
    </p:spTree>
  </p:cSld>
  <p:clrMapOvr>
    <a:masterClrMapping/>
  </p:clrMapOvr>
  <p:extLst>
    <p:ext uri="{DCECCB84-F9BA-43D5-87BE-67443E8EF086}">
      <p15:sldGuideLst>
        <p15:guide id="1" pos="2546">
          <p15:clr>
            <a:schemeClr val="accent6"/>
          </p15:clr>
        </p15:guide>
        <p15:guide id="2" pos="3242">
          <p15:clr>
            <a:schemeClr val="accent6"/>
          </p15:clr>
        </p15:guide>
        <p15:guide id="3" pos="541">
          <p15:clr>
            <a:schemeClr val="accent6"/>
          </p15:clr>
        </p15:guide>
        <p15:guide id="4" pos="5219">
          <p15:clr>
            <a:schemeClr val="accent6"/>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 Split">
  <p:cSld name="TITLE_8_2_3_1">
    <p:spTree>
      <p:nvGrpSpPr>
        <p:cNvPr id="242" name="Shape 242"/>
        <p:cNvGrpSpPr/>
        <p:nvPr/>
      </p:nvGrpSpPr>
      <p:grpSpPr>
        <a:xfrm>
          <a:off x="0" y="0"/>
          <a:ext cx="0" cy="0"/>
          <a:chOff x="0" y="0"/>
          <a:chExt cx="0" cy="0"/>
        </a:xfrm>
      </p:grpSpPr>
      <p:sp>
        <p:nvSpPr>
          <p:cNvPr id="243" name="Google Shape;243;p34"/>
          <p:cNvSpPr/>
          <p:nvPr/>
        </p:nvSpPr>
        <p:spPr>
          <a:xfrm>
            <a:off x="1706" y="0"/>
            <a:ext cx="4570200" cy="5143500"/>
          </a:xfrm>
          <a:prstGeom prst="rect">
            <a:avLst/>
          </a:prstGeom>
          <a:solidFill>
            <a:srgbClr val="EEEEEE"/>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244" name="Google Shape;244;p34"/>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245" name="Google Shape;245;p34"/>
          <p:cNvSpPr txBox="1"/>
          <p:nvPr>
            <p:ph idx="1" type="body"/>
          </p:nvPr>
        </p:nvSpPr>
        <p:spPr>
          <a:xfrm>
            <a:off x="329153" y="2014538"/>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46" name="Google Shape;246;p34"/>
          <p:cNvSpPr txBox="1"/>
          <p:nvPr>
            <p:ph idx="2" type="subTitle"/>
          </p:nvPr>
        </p:nvSpPr>
        <p:spPr>
          <a:xfrm>
            <a:off x="329153" y="1246491"/>
            <a:ext cx="31215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247" name="Google Shape;247;p3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pic>
        <p:nvPicPr>
          <p:cNvPr id="248" name="Google Shape;248;p34"/>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49" name="Google Shape;249;p34"/>
          <p:cNvSpPr txBox="1"/>
          <p:nvPr>
            <p:ph idx="3" type="subTitle"/>
          </p:nvPr>
        </p:nvSpPr>
        <p:spPr>
          <a:xfrm>
            <a:off x="5062251" y="1322100"/>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250" name="Google Shape;250;p34"/>
          <p:cNvSpPr txBox="1"/>
          <p:nvPr>
            <p:ph idx="4" type="subTitle"/>
          </p:nvPr>
        </p:nvSpPr>
        <p:spPr>
          <a:xfrm>
            <a:off x="5062251" y="1660884"/>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9pPr>
          </a:lstStyle>
          <a:p/>
        </p:txBody>
      </p:sp>
      <p:sp>
        <p:nvSpPr>
          <p:cNvPr id="251" name="Google Shape;251;p34"/>
          <p:cNvSpPr txBox="1"/>
          <p:nvPr>
            <p:ph idx="5" type="subTitle"/>
          </p:nvPr>
        </p:nvSpPr>
        <p:spPr>
          <a:xfrm>
            <a:off x="6967632" y="1322100"/>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252" name="Google Shape;252;p34"/>
          <p:cNvSpPr txBox="1"/>
          <p:nvPr>
            <p:ph idx="6" type="subTitle"/>
          </p:nvPr>
        </p:nvSpPr>
        <p:spPr>
          <a:xfrm>
            <a:off x="6967632" y="1660884"/>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9pPr>
          </a:lstStyle>
          <a:p/>
        </p:txBody>
      </p:sp>
      <p:sp>
        <p:nvSpPr>
          <p:cNvPr id="253" name="Google Shape;253;p34"/>
          <p:cNvSpPr txBox="1"/>
          <p:nvPr>
            <p:ph idx="7" type="subTitle"/>
          </p:nvPr>
        </p:nvSpPr>
        <p:spPr>
          <a:xfrm>
            <a:off x="5062251" y="3100870"/>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254" name="Google Shape;254;p34"/>
          <p:cNvSpPr txBox="1"/>
          <p:nvPr>
            <p:ph idx="8" type="subTitle"/>
          </p:nvPr>
        </p:nvSpPr>
        <p:spPr>
          <a:xfrm>
            <a:off x="5062251" y="3439655"/>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9pPr>
          </a:lstStyle>
          <a:p/>
        </p:txBody>
      </p:sp>
      <p:sp>
        <p:nvSpPr>
          <p:cNvPr id="255" name="Google Shape;255;p34"/>
          <p:cNvSpPr txBox="1"/>
          <p:nvPr>
            <p:ph idx="9" type="subTitle"/>
          </p:nvPr>
        </p:nvSpPr>
        <p:spPr>
          <a:xfrm>
            <a:off x="6967632" y="3100870"/>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256" name="Google Shape;256;p34"/>
          <p:cNvSpPr txBox="1"/>
          <p:nvPr>
            <p:ph idx="13" type="subTitle"/>
          </p:nvPr>
        </p:nvSpPr>
        <p:spPr>
          <a:xfrm>
            <a:off x="6967632" y="3439655"/>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9pPr>
          </a:lstStyle>
          <a:p/>
        </p:txBody>
      </p:sp>
    </p:spTree>
  </p:cSld>
  <p:clrMapOvr>
    <a:masterClrMapping/>
  </p:clrMapOvr>
  <p:extLst>
    <p:ext uri="{DCECCB84-F9BA-43D5-87BE-67443E8EF086}">
      <p15:sldGuideLst>
        <p15:guide id="1" pos="2546">
          <p15:clr>
            <a:schemeClr val="accent6"/>
          </p15:clr>
        </p15:guide>
        <p15:guide id="2" pos="3242">
          <p15:clr>
            <a:schemeClr val="accent6"/>
          </p15:clr>
        </p15:guide>
        <p15:guide id="3" pos="541">
          <p15:clr>
            <a:schemeClr val="accent6"/>
          </p15:clr>
        </p15:guide>
        <p15:guide id="4" pos="5219">
          <p15:clr>
            <a:schemeClr val="accent6"/>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
  <p:cSld name="TITLE_8_2_2">
    <p:spTree>
      <p:nvGrpSpPr>
        <p:cNvPr id="257" name="Shape 257"/>
        <p:cNvGrpSpPr/>
        <p:nvPr/>
      </p:nvGrpSpPr>
      <p:grpSpPr>
        <a:xfrm>
          <a:off x="0" y="0"/>
          <a:ext cx="0" cy="0"/>
          <a:chOff x="0" y="0"/>
          <a:chExt cx="0" cy="0"/>
        </a:xfrm>
      </p:grpSpPr>
      <p:pic>
        <p:nvPicPr>
          <p:cNvPr id="258" name="Google Shape;258;p35"/>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59" name="Google Shape;259;p3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p:cSld name="TITLE_8_2_2_2">
    <p:spTree>
      <p:nvGrpSpPr>
        <p:cNvPr id="260" name="Shape 260"/>
        <p:cNvGrpSpPr/>
        <p:nvPr/>
      </p:nvGrpSpPr>
      <p:grpSpPr>
        <a:xfrm>
          <a:off x="0" y="0"/>
          <a:ext cx="0" cy="0"/>
          <a:chOff x="0" y="0"/>
          <a:chExt cx="0" cy="0"/>
        </a:xfrm>
      </p:grpSpPr>
      <p:sp>
        <p:nvSpPr>
          <p:cNvPr id="261" name="Google Shape;261;p36"/>
          <p:cNvSpPr txBox="1"/>
          <p:nvPr>
            <p:ph idx="1" type="body"/>
          </p:nvPr>
        </p:nvSpPr>
        <p:spPr>
          <a:xfrm>
            <a:off x="3511295" y="868584"/>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62" name="Google Shape;262;p36"/>
          <p:cNvSpPr txBox="1"/>
          <p:nvPr>
            <p:ph idx="2" type="body"/>
          </p:nvPr>
        </p:nvSpPr>
        <p:spPr>
          <a:xfrm>
            <a:off x="6315401" y="868584"/>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63" name="Google Shape;263;p36"/>
          <p:cNvSpPr txBox="1"/>
          <p:nvPr>
            <p:ph idx="3" type="body"/>
          </p:nvPr>
        </p:nvSpPr>
        <p:spPr>
          <a:xfrm>
            <a:off x="3511295" y="2818739"/>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64" name="Google Shape;264;p36"/>
          <p:cNvSpPr txBox="1"/>
          <p:nvPr>
            <p:ph idx="4" type="body"/>
          </p:nvPr>
        </p:nvSpPr>
        <p:spPr>
          <a:xfrm>
            <a:off x="6315401" y="2818739"/>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65" name="Google Shape;265;p36"/>
          <p:cNvSpPr txBox="1"/>
          <p:nvPr>
            <p:ph type="title"/>
          </p:nvPr>
        </p:nvSpPr>
        <p:spPr>
          <a:xfrm>
            <a:off x="329153" y="342900"/>
            <a:ext cx="2057100" cy="199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266" name="Google Shape;266;p36"/>
          <p:cNvSpPr txBox="1"/>
          <p:nvPr>
            <p:ph idx="5" type="subTitle"/>
          </p:nvPr>
        </p:nvSpPr>
        <p:spPr>
          <a:xfrm>
            <a:off x="3517294" y="342900"/>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p:txBody>
      </p:sp>
      <p:sp>
        <p:nvSpPr>
          <p:cNvPr id="267" name="Google Shape;267;p36"/>
          <p:cNvSpPr txBox="1"/>
          <p:nvPr>
            <p:ph idx="6" type="subTitle"/>
          </p:nvPr>
        </p:nvSpPr>
        <p:spPr>
          <a:xfrm>
            <a:off x="6315410" y="342900"/>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p:txBody>
      </p:sp>
      <p:sp>
        <p:nvSpPr>
          <p:cNvPr id="268" name="Google Shape;268;p36"/>
          <p:cNvSpPr txBox="1"/>
          <p:nvPr>
            <p:ph idx="7" type="subTitle"/>
          </p:nvPr>
        </p:nvSpPr>
        <p:spPr>
          <a:xfrm>
            <a:off x="3517294" y="2293027"/>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p:txBody>
      </p:sp>
      <p:sp>
        <p:nvSpPr>
          <p:cNvPr id="269" name="Google Shape;269;p36"/>
          <p:cNvSpPr txBox="1"/>
          <p:nvPr>
            <p:ph idx="8" type="subTitle"/>
          </p:nvPr>
        </p:nvSpPr>
        <p:spPr>
          <a:xfrm>
            <a:off x="6315410" y="2293027"/>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p:txBody>
      </p:sp>
      <p:pic>
        <p:nvPicPr>
          <p:cNvPr id="270" name="Google Shape;270;p36"/>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71" name="Google Shape;271;p3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Icons">
  <p:cSld name="TITLE_8_2_2_2_1">
    <p:spTree>
      <p:nvGrpSpPr>
        <p:cNvPr id="272" name="Shape 272"/>
        <p:cNvGrpSpPr/>
        <p:nvPr/>
      </p:nvGrpSpPr>
      <p:grpSpPr>
        <a:xfrm>
          <a:off x="0" y="0"/>
          <a:ext cx="0" cy="0"/>
          <a:chOff x="0" y="0"/>
          <a:chExt cx="0" cy="0"/>
        </a:xfrm>
      </p:grpSpPr>
      <p:sp>
        <p:nvSpPr>
          <p:cNvPr id="273" name="Google Shape;273;p37"/>
          <p:cNvSpPr txBox="1"/>
          <p:nvPr>
            <p:ph idx="1" type="body"/>
          </p:nvPr>
        </p:nvSpPr>
        <p:spPr>
          <a:xfrm>
            <a:off x="3511295" y="1104328"/>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74" name="Google Shape;274;p37"/>
          <p:cNvSpPr txBox="1"/>
          <p:nvPr>
            <p:ph idx="2" type="body"/>
          </p:nvPr>
        </p:nvSpPr>
        <p:spPr>
          <a:xfrm>
            <a:off x="6254143" y="1104328"/>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75" name="Google Shape;275;p37"/>
          <p:cNvSpPr txBox="1"/>
          <p:nvPr>
            <p:ph idx="3" type="body"/>
          </p:nvPr>
        </p:nvSpPr>
        <p:spPr>
          <a:xfrm>
            <a:off x="3511295" y="3054483"/>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76" name="Google Shape;276;p37"/>
          <p:cNvSpPr txBox="1"/>
          <p:nvPr>
            <p:ph idx="4" type="body"/>
          </p:nvPr>
        </p:nvSpPr>
        <p:spPr>
          <a:xfrm>
            <a:off x="6254143" y="3054483"/>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77" name="Google Shape;277;p37"/>
          <p:cNvSpPr txBox="1"/>
          <p:nvPr>
            <p:ph type="title"/>
          </p:nvPr>
        </p:nvSpPr>
        <p:spPr>
          <a:xfrm>
            <a:off x="329153" y="342900"/>
            <a:ext cx="2057100" cy="199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pic>
        <p:nvPicPr>
          <p:cNvPr id="278" name="Google Shape;278;p37"/>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79" name="Google Shape;279;p3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6">
  <p:cSld name="TITLE_8_2_2_2_1_1">
    <p:spTree>
      <p:nvGrpSpPr>
        <p:cNvPr id="280" name="Shape 280"/>
        <p:cNvGrpSpPr/>
        <p:nvPr/>
      </p:nvGrpSpPr>
      <p:grpSpPr>
        <a:xfrm>
          <a:off x="0" y="0"/>
          <a:ext cx="0" cy="0"/>
          <a:chOff x="0" y="0"/>
          <a:chExt cx="0" cy="0"/>
        </a:xfrm>
      </p:grpSpPr>
      <p:pic>
        <p:nvPicPr>
          <p:cNvPr id="281" name="Google Shape;281;p38"/>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82" name="Google Shape;282;p3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283" name="Google Shape;283;p38"/>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284" name="Google Shape;284;p38"/>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285" name="Google Shape;285;p38"/>
          <p:cNvSpPr txBox="1"/>
          <p:nvPr>
            <p:ph idx="2" type="subTitle"/>
          </p:nvPr>
        </p:nvSpPr>
        <p:spPr>
          <a:xfrm>
            <a:off x="330263" y="23677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286" name="Google Shape;286;p38"/>
          <p:cNvSpPr txBox="1"/>
          <p:nvPr>
            <p:ph idx="3" type="subTitle"/>
          </p:nvPr>
        </p:nvSpPr>
        <p:spPr>
          <a:xfrm>
            <a:off x="330263" y="261950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287" name="Google Shape;287;p38"/>
          <p:cNvSpPr txBox="1"/>
          <p:nvPr>
            <p:ph idx="4" type="subTitle"/>
          </p:nvPr>
        </p:nvSpPr>
        <p:spPr>
          <a:xfrm>
            <a:off x="3248205" y="23677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288" name="Google Shape;288;p38"/>
          <p:cNvSpPr txBox="1"/>
          <p:nvPr>
            <p:ph idx="5" type="subTitle"/>
          </p:nvPr>
        </p:nvSpPr>
        <p:spPr>
          <a:xfrm>
            <a:off x="3248205" y="261950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289" name="Google Shape;289;p38"/>
          <p:cNvSpPr txBox="1"/>
          <p:nvPr>
            <p:ph idx="6" type="subTitle"/>
          </p:nvPr>
        </p:nvSpPr>
        <p:spPr>
          <a:xfrm>
            <a:off x="6166146" y="23677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290" name="Google Shape;290;p38"/>
          <p:cNvSpPr txBox="1"/>
          <p:nvPr>
            <p:ph idx="7" type="subTitle"/>
          </p:nvPr>
        </p:nvSpPr>
        <p:spPr>
          <a:xfrm>
            <a:off x="6166146" y="261950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291" name="Google Shape;291;p38"/>
          <p:cNvSpPr txBox="1"/>
          <p:nvPr>
            <p:ph idx="8" type="subTitle"/>
          </p:nvPr>
        </p:nvSpPr>
        <p:spPr>
          <a:xfrm>
            <a:off x="330263" y="376450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292" name="Google Shape;292;p38"/>
          <p:cNvSpPr txBox="1"/>
          <p:nvPr>
            <p:ph idx="9" type="subTitle"/>
          </p:nvPr>
        </p:nvSpPr>
        <p:spPr>
          <a:xfrm>
            <a:off x="330263" y="4016259"/>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1pPr>
            <a:lvl2pPr lvl="1"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2pPr>
            <a:lvl3pPr lvl="2"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3pPr>
            <a:lvl4pPr lvl="3"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4pPr>
            <a:lvl5pPr lvl="4"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5pPr>
            <a:lvl6pPr lvl="5"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6pPr>
            <a:lvl7pPr lvl="6"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7pPr>
            <a:lvl8pPr lvl="7"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8pPr>
            <a:lvl9pPr lvl="8"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9pPr>
          </a:lstStyle>
          <a:p/>
        </p:txBody>
      </p:sp>
      <p:sp>
        <p:nvSpPr>
          <p:cNvPr id="293" name="Google Shape;293;p38"/>
          <p:cNvSpPr txBox="1"/>
          <p:nvPr>
            <p:ph idx="13" type="subTitle"/>
          </p:nvPr>
        </p:nvSpPr>
        <p:spPr>
          <a:xfrm>
            <a:off x="3248205" y="376450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294" name="Google Shape;294;p38"/>
          <p:cNvSpPr txBox="1"/>
          <p:nvPr>
            <p:ph idx="14" type="subTitle"/>
          </p:nvPr>
        </p:nvSpPr>
        <p:spPr>
          <a:xfrm>
            <a:off x="3248205" y="4016259"/>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1pPr>
            <a:lvl2pPr lvl="1"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2pPr>
            <a:lvl3pPr lvl="2"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3pPr>
            <a:lvl4pPr lvl="3"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4pPr>
            <a:lvl5pPr lvl="4"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5pPr>
            <a:lvl6pPr lvl="5"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6pPr>
            <a:lvl7pPr lvl="6"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7pPr>
            <a:lvl8pPr lvl="7"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8pPr>
            <a:lvl9pPr lvl="8"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9pPr>
          </a:lstStyle>
          <a:p/>
        </p:txBody>
      </p:sp>
      <p:sp>
        <p:nvSpPr>
          <p:cNvPr id="295" name="Google Shape;295;p38"/>
          <p:cNvSpPr txBox="1"/>
          <p:nvPr>
            <p:ph idx="15" type="subTitle"/>
          </p:nvPr>
        </p:nvSpPr>
        <p:spPr>
          <a:xfrm>
            <a:off x="6166146" y="376450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296" name="Google Shape;296;p38"/>
          <p:cNvSpPr txBox="1"/>
          <p:nvPr>
            <p:ph idx="16" type="subTitle"/>
          </p:nvPr>
        </p:nvSpPr>
        <p:spPr>
          <a:xfrm>
            <a:off x="6166146" y="4016259"/>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1pPr>
            <a:lvl2pPr lvl="1"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2pPr>
            <a:lvl3pPr lvl="2"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3pPr>
            <a:lvl4pPr lvl="3"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4pPr>
            <a:lvl5pPr lvl="4"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5pPr>
            <a:lvl6pPr lvl="5"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6pPr>
            <a:lvl7pPr lvl="6"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7pPr>
            <a:lvl8pPr lvl="7"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8pPr>
            <a:lvl9pPr lvl="8"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p:cSld name="TITLE_8_2_2_2_1_1_1">
    <p:spTree>
      <p:nvGrpSpPr>
        <p:cNvPr id="297" name="Shape 297"/>
        <p:cNvGrpSpPr/>
        <p:nvPr/>
      </p:nvGrpSpPr>
      <p:grpSpPr>
        <a:xfrm>
          <a:off x="0" y="0"/>
          <a:ext cx="0" cy="0"/>
          <a:chOff x="0" y="0"/>
          <a:chExt cx="0" cy="0"/>
        </a:xfrm>
      </p:grpSpPr>
      <p:pic>
        <p:nvPicPr>
          <p:cNvPr id="298" name="Google Shape;298;p39"/>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99" name="Google Shape;299;p3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300" name="Google Shape;300;p39"/>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lgn="ctr">
              <a:spcBef>
                <a:spcPts val="0"/>
              </a:spcBef>
              <a:spcAft>
                <a:spcPts val="0"/>
              </a:spcAft>
              <a:buClr>
                <a:schemeClr val="lt2"/>
              </a:buClr>
              <a:buSzPts val="2700"/>
              <a:buNone/>
              <a:defRPr sz="2700">
                <a:solidFill>
                  <a:schemeClr val="lt2"/>
                </a:solidFill>
              </a:defRPr>
            </a:lvl2pPr>
            <a:lvl3pPr lvl="2" rtl="0" algn="ctr">
              <a:spcBef>
                <a:spcPts val="0"/>
              </a:spcBef>
              <a:spcAft>
                <a:spcPts val="0"/>
              </a:spcAft>
              <a:buClr>
                <a:schemeClr val="lt2"/>
              </a:buClr>
              <a:buSzPts val="2700"/>
              <a:buNone/>
              <a:defRPr sz="2700">
                <a:solidFill>
                  <a:schemeClr val="lt2"/>
                </a:solidFill>
              </a:defRPr>
            </a:lvl3pPr>
            <a:lvl4pPr lvl="3" rtl="0" algn="ctr">
              <a:spcBef>
                <a:spcPts val="0"/>
              </a:spcBef>
              <a:spcAft>
                <a:spcPts val="0"/>
              </a:spcAft>
              <a:buClr>
                <a:schemeClr val="lt2"/>
              </a:buClr>
              <a:buSzPts val="2700"/>
              <a:buNone/>
              <a:defRPr sz="2700">
                <a:solidFill>
                  <a:schemeClr val="lt2"/>
                </a:solidFill>
              </a:defRPr>
            </a:lvl4pPr>
            <a:lvl5pPr lvl="4" rtl="0" algn="ctr">
              <a:spcBef>
                <a:spcPts val="0"/>
              </a:spcBef>
              <a:spcAft>
                <a:spcPts val="0"/>
              </a:spcAft>
              <a:buClr>
                <a:schemeClr val="lt2"/>
              </a:buClr>
              <a:buSzPts val="2700"/>
              <a:buNone/>
              <a:defRPr sz="2700">
                <a:solidFill>
                  <a:schemeClr val="lt2"/>
                </a:solidFill>
              </a:defRPr>
            </a:lvl5pPr>
            <a:lvl6pPr lvl="5" rtl="0" algn="ctr">
              <a:spcBef>
                <a:spcPts val="0"/>
              </a:spcBef>
              <a:spcAft>
                <a:spcPts val="0"/>
              </a:spcAft>
              <a:buClr>
                <a:schemeClr val="lt2"/>
              </a:buClr>
              <a:buSzPts val="2700"/>
              <a:buNone/>
              <a:defRPr sz="2700">
                <a:solidFill>
                  <a:schemeClr val="lt2"/>
                </a:solidFill>
              </a:defRPr>
            </a:lvl6pPr>
            <a:lvl7pPr lvl="6" rtl="0" algn="ctr">
              <a:spcBef>
                <a:spcPts val="0"/>
              </a:spcBef>
              <a:spcAft>
                <a:spcPts val="0"/>
              </a:spcAft>
              <a:buClr>
                <a:schemeClr val="lt2"/>
              </a:buClr>
              <a:buSzPts val="2700"/>
              <a:buNone/>
              <a:defRPr sz="2700">
                <a:solidFill>
                  <a:schemeClr val="lt2"/>
                </a:solidFill>
              </a:defRPr>
            </a:lvl7pPr>
            <a:lvl8pPr lvl="7" rtl="0" algn="ctr">
              <a:spcBef>
                <a:spcPts val="0"/>
              </a:spcBef>
              <a:spcAft>
                <a:spcPts val="0"/>
              </a:spcAft>
              <a:buClr>
                <a:schemeClr val="lt2"/>
              </a:buClr>
              <a:buSzPts val="2700"/>
              <a:buNone/>
              <a:defRPr sz="2700">
                <a:solidFill>
                  <a:schemeClr val="lt2"/>
                </a:solidFill>
              </a:defRPr>
            </a:lvl8pPr>
            <a:lvl9pPr lvl="8" rtl="0" algn="ctr">
              <a:spcBef>
                <a:spcPts val="0"/>
              </a:spcBef>
              <a:spcAft>
                <a:spcPts val="0"/>
              </a:spcAft>
              <a:buClr>
                <a:schemeClr val="lt2"/>
              </a:buClr>
              <a:buSzPts val="2700"/>
              <a:buNone/>
              <a:defRPr sz="2700">
                <a:solidFill>
                  <a:schemeClr val="lt2"/>
                </a:solidFill>
              </a:defRPr>
            </a:lvl9pPr>
          </a:lstStyle>
          <a:p/>
        </p:txBody>
      </p:sp>
      <p:sp>
        <p:nvSpPr>
          <p:cNvPr id="301" name="Google Shape;301;p39"/>
          <p:cNvSpPr txBox="1"/>
          <p:nvPr>
            <p:ph idx="1" type="subTitle"/>
          </p:nvPr>
        </p:nvSpPr>
        <p:spPr>
          <a:xfrm>
            <a:off x="570013" y="2839266"/>
            <a:ext cx="2385300" cy="1133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302" name="Google Shape;302;p39"/>
          <p:cNvSpPr txBox="1"/>
          <p:nvPr>
            <p:ph idx="2" type="subTitle"/>
          </p:nvPr>
        </p:nvSpPr>
        <p:spPr>
          <a:xfrm>
            <a:off x="570013" y="2350706"/>
            <a:ext cx="2385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303" name="Google Shape;303;p39"/>
          <p:cNvSpPr txBox="1"/>
          <p:nvPr>
            <p:ph idx="3" type="subTitle"/>
          </p:nvPr>
        </p:nvSpPr>
        <p:spPr>
          <a:xfrm>
            <a:off x="3314145" y="2839266"/>
            <a:ext cx="2385300" cy="1133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304" name="Google Shape;304;p39"/>
          <p:cNvSpPr txBox="1"/>
          <p:nvPr>
            <p:ph idx="4" type="subTitle"/>
          </p:nvPr>
        </p:nvSpPr>
        <p:spPr>
          <a:xfrm>
            <a:off x="3314145" y="2350706"/>
            <a:ext cx="2385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305" name="Google Shape;305;p39"/>
          <p:cNvSpPr txBox="1"/>
          <p:nvPr>
            <p:ph idx="5" type="subTitle"/>
          </p:nvPr>
        </p:nvSpPr>
        <p:spPr>
          <a:xfrm>
            <a:off x="6058277" y="2839266"/>
            <a:ext cx="2385300" cy="1133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306" name="Google Shape;306;p39"/>
          <p:cNvSpPr txBox="1"/>
          <p:nvPr>
            <p:ph idx="6" type="subTitle"/>
          </p:nvPr>
        </p:nvSpPr>
        <p:spPr>
          <a:xfrm>
            <a:off x="6058277" y="2350706"/>
            <a:ext cx="2385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Checkilst">
  <p:cSld name="TITLE_8_2_2_2_1_1_1_2">
    <p:spTree>
      <p:nvGrpSpPr>
        <p:cNvPr id="307" name="Shape 307"/>
        <p:cNvGrpSpPr/>
        <p:nvPr/>
      </p:nvGrpSpPr>
      <p:grpSpPr>
        <a:xfrm>
          <a:off x="0" y="0"/>
          <a:ext cx="0" cy="0"/>
          <a:chOff x="0" y="0"/>
          <a:chExt cx="0" cy="0"/>
        </a:xfrm>
      </p:grpSpPr>
      <p:pic>
        <p:nvPicPr>
          <p:cNvPr id="308" name="Google Shape;308;p40"/>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309" name="Google Shape;309;p4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310" name="Google Shape;310;p40"/>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lgn="ctr">
              <a:spcBef>
                <a:spcPts val="0"/>
              </a:spcBef>
              <a:spcAft>
                <a:spcPts val="0"/>
              </a:spcAft>
              <a:buClr>
                <a:schemeClr val="lt2"/>
              </a:buClr>
              <a:buSzPts val="2700"/>
              <a:buNone/>
              <a:defRPr sz="2700">
                <a:solidFill>
                  <a:schemeClr val="lt2"/>
                </a:solidFill>
              </a:defRPr>
            </a:lvl2pPr>
            <a:lvl3pPr lvl="2" rtl="0" algn="ctr">
              <a:spcBef>
                <a:spcPts val="0"/>
              </a:spcBef>
              <a:spcAft>
                <a:spcPts val="0"/>
              </a:spcAft>
              <a:buClr>
                <a:schemeClr val="lt2"/>
              </a:buClr>
              <a:buSzPts val="2700"/>
              <a:buNone/>
              <a:defRPr sz="2700">
                <a:solidFill>
                  <a:schemeClr val="lt2"/>
                </a:solidFill>
              </a:defRPr>
            </a:lvl3pPr>
            <a:lvl4pPr lvl="3" rtl="0" algn="ctr">
              <a:spcBef>
                <a:spcPts val="0"/>
              </a:spcBef>
              <a:spcAft>
                <a:spcPts val="0"/>
              </a:spcAft>
              <a:buClr>
                <a:schemeClr val="lt2"/>
              </a:buClr>
              <a:buSzPts val="2700"/>
              <a:buNone/>
              <a:defRPr sz="2700">
                <a:solidFill>
                  <a:schemeClr val="lt2"/>
                </a:solidFill>
              </a:defRPr>
            </a:lvl4pPr>
            <a:lvl5pPr lvl="4" rtl="0" algn="ctr">
              <a:spcBef>
                <a:spcPts val="0"/>
              </a:spcBef>
              <a:spcAft>
                <a:spcPts val="0"/>
              </a:spcAft>
              <a:buClr>
                <a:schemeClr val="lt2"/>
              </a:buClr>
              <a:buSzPts val="2700"/>
              <a:buNone/>
              <a:defRPr sz="2700">
                <a:solidFill>
                  <a:schemeClr val="lt2"/>
                </a:solidFill>
              </a:defRPr>
            </a:lvl5pPr>
            <a:lvl6pPr lvl="5" rtl="0" algn="ctr">
              <a:spcBef>
                <a:spcPts val="0"/>
              </a:spcBef>
              <a:spcAft>
                <a:spcPts val="0"/>
              </a:spcAft>
              <a:buClr>
                <a:schemeClr val="lt2"/>
              </a:buClr>
              <a:buSzPts val="2700"/>
              <a:buNone/>
              <a:defRPr sz="2700">
                <a:solidFill>
                  <a:schemeClr val="lt2"/>
                </a:solidFill>
              </a:defRPr>
            </a:lvl6pPr>
            <a:lvl7pPr lvl="6" rtl="0" algn="ctr">
              <a:spcBef>
                <a:spcPts val="0"/>
              </a:spcBef>
              <a:spcAft>
                <a:spcPts val="0"/>
              </a:spcAft>
              <a:buClr>
                <a:schemeClr val="lt2"/>
              </a:buClr>
              <a:buSzPts val="2700"/>
              <a:buNone/>
              <a:defRPr sz="2700">
                <a:solidFill>
                  <a:schemeClr val="lt2"/>
                </a:solidFill>
              </a:defRPr>
            </a:lvl7pPr>
            <a:lvl8pPr lvl="7" rtl="0" algn="ctr">
              <a:spcBef>
                <a:spcPts val="0"/>
              </a:spcBef>
              <a:spcAft>
                <a:spcPts val="0"/>
              </a:spcAft>
              <a:buClr>
                <a:schemeClr val="lt2"/>
              </a:buClr>
              <a:buSzPts val="2700"/>
              <a:buNone/>
              <a:defRPr sz="2700">
                <a:solidFill>
                  <a:schemeClr val="lt2"/>
                </a:solidFill>
              </a:defRPr>
            </a:lvl8pPr>
            <a:lvl9pPr lvl="8" rtl="0" algn="ctr">
              <a:spcBef>
                <a:spcPts val="0"/>
              </a:spcBef>
              <a:spcAft>
                <a:spcPts val="0"/>
              </a:spcAft>
              <a:buClr>
                <a:schemeClr val="lt2"/>
              </a:buClr>
              <a:buSzPts val="2700"/>
              <a:buNone/>
              <a:defRPr sz="2700">
                <a:solidFill>
                  <a:schemeClr val="lt2"/>
                </a:solidFill>
              </a:defRPr>
            </a:lvl9pPr>
          </a:lstStyle>
          <a:p/>
        </p:txBody>
      </p:sp>
      <p:sp>
        <p:nvSpPr>
          <p:cNvPr id="311" name="Google Shape;311;p40"/>
          <p:cNvSpPr/>
          <p:nvPr/>
        </p:nvSpPr>
        <p:spPr>
          <a:xfrm>
            <a:off x="3497366" y="1843238"/>
            <a:ext cx="2149200" cy="19407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312" name="Google Shape;312;p40"/>
          <p:cNvSpPr/>
          <p:nvPr/>
        </p:nvSpPr>
        <p:spPr>
          <a:xfrm>
            <a:off x="3497366" y="1382663"/>
            <a:ext cx="2149200" cy="4605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313" name="Google Shape;313;p40"/>
          <p:cNvSpPr/>
          <p:nvPr/>
        </p:nvSpPr>
        <p:spPr>
          <a:xfrm>
            <a:off x="3497366" y="3783844"/>
            <a:ext cx="2149200" cy="460500"/>
          </a:xfrm>
          <a:prstGeom prst="rect">
            <a:avLst/>
          </a:prstGeom>
          <a:solidFill>
            <a:schemeClr val="dk2"/>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314" name="Google Shape;314;p40"/>
          <p:cNvSpPr txBox="1"/>
          <p:nvPr>
            <p:ph idx="2" type="title"/>
          </p:nvPr>
        </p:nvSpPr>
        <p:spPr>
          <a:xfrm>
            <a:off x="3585386" y="14200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315" name="Google Shape;315;p40"/>
          <p:cNvSpPr txBox="1"/>
          <p:nvPr>
            <p:ph idx="3" type="title"/>
          </p:nvPr>
        </p:nvSpPr>
        <p:spPr>
          <a:xfrm>
            <a:off x="3585386" y="38212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316" name="Google Shape;316;p40"/>
          <p:cNvSpPr/>
          <p:nvPr/>
        </p:nvSpPr>
        <p:spPr>
          <a:xfrm>
            <a:off x="6140644" y="1843238"/>
            <a:ext cx="2149200" cy="19407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317" name="Google Shape;317;p40"/>
          <p:cNvSpPr/>
          <p:nvPr/>
        </p:nvSpPr>
        <p:spPr>
          <a:xfrm>
            <a:off x="6140644" y="1382663"/>
            <a:ext cx="2149200" cy="4605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318" name="Google Shape;318;p40"/>
          <p:cNvSpPr/>
          <p:nvPr/>
        </p:nvSpPr>
        <p:spPr>
          <a:xfrm>
            <a:off x="6140644" y="3783844"/>
            <a:ext cx="2149200" cy="460500"/>
          </a:xfrm>
          <a:prstGeom prst="rect">
            <a:avLst/>
          </a:prstGeom>
          <a:solidFill>
            <a:schemeClr val="dk2"/>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319" name="Google Shape;319;p40"/>
          <p:cNvSpPr txBox="1"/>
          <p:nvPr>
            <p:ph idx="4" type="title"/>
          </p:nvPr>
        </p:nvSpPr>
        <p:spPr>
          <a:xfrm>
            <a:off x="6228665" y="14200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320" name="Google Shape;320;p40"/>
          <p:cNvSpPr txBox="1"/>
          <p:nvPr>
            <p:ph idx="5" type="title"/>
          </p:nvPr>
        </p:nvSpPr>
        <p:spPr>
          <a:xfrm>
            <a:off x="6228665" y="38212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321" name="Google Shape;321;p40"/>
          <p:cNvSpPr/>
          <p:nvPr/>
        </p:nvSpPr>
        <p:spPr>
          <a:xfrm>
            <a:off x="854087" y="1843247"/>
            <a:ext cx="2149200" cy="19407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322" name="Google Shape;322;p40"/>
          <p:cNvSpPr/>
          <p:nvPr/>
        </p:nvSpPr>
        <p:spPr>
          <a:xfrm>
            <a:off x="854087" y="1382672"/>
            <a:ext cx="2149200" cy="4605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323" name="Google Shape;323;p40"/>
          <p:cNvSpPr/>
          <p:nvPr/>
        </p:nvSpPr>
        <p:spPr>
          <a:xfrm>
            <a:off x="854087" y="3783853"/>
            <a:ext cx="2149200" cy="460500"/>
          </a:xfrm>
          <a:prstGeom prst="rect">
            <a:avLst/>
          </a:prstGeom>
          <a:solidFill>
            <a:schemeClr val="dk2"/>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324" name="Google Shape;324;p40"/>
          <p:cNvSpPr txBox="1"/>
          <p:nvPr>
            <p:ph idx="6" type="title"/>
          </p:nvPr>
        </p:nvSpPr>
        <p:spPr>
          <a:xfrm>
            <a:off x="942107" y="1420078"/>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325" name="Google Shape;325;p40"/>
          <p:cNvSpPr txBox="1"/>
          <p:nvPr>
            <p:ph idx="7" type="title"/>
          </p:nvPr>
        </p:nvSpPr>
        <p:spPr>
          <a:xfrm>
            <a:off x="942107" y="3821278"/>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326" name="Google Shape;326;p40"/>
          <p:cNvSpPr txBox="1"/>
          <p:nvPr>
            <p:ph idx="1" type="body"/>
          </p:nvPr>
        </p:nvSpPr>
        <p:spPr>
          <a:xfrm>
            <a:off x="1023819" y="1999894"/>
            <a:ext cx="1819200" cy="1627200"/>
          </a:xfrm>
          <a:prstGeom prst="rect">
            <a:avLst/>
          </a:prstGeom>
          <a:noFill/>
          <a:ln>
            <a:noFill/>
          </a:ln>
        </p:spPr>
        <p:txBody>
          <a:bodyPr anchorCtr="0" anchor="t" bIns="34275" lIns="34275" spcFirstLastPara="1" rIns="34275" wrap="square" tIns="34275">
            <a:noAutofit/>
          </a:bodyPr>
          <a:lstStyle>
            <a:lvl1pPr indent="-298450" lvl="0" marL="4572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327" name="Google Shape;327;p40"/>
          <p:cNvSpPr txBox="1"/>
          <p:nvPr>
            <p:ph idx="8" type="body"/>
          </p:nvPr>
        </p:nvSpPr>
        <p:spPr>
          <a:xfrm>
            <a:off x="3662383" y="1999884"/>
            <a:ext cx="1819200" cy="1627200"/>
          </a:xfrm>
          <a:prstGeom prst="rect">
            <a:avLst/>
          </a:prstGeom>
          <a:noFill/>
          <a:ln>
            <a:noFill/>
          </a:ln>
        </p:spPr>
        <p:txBody>
          <a:bodyPr anchorCtr="0" anchor="t" bIns="34275" lIns="34275" spcFirstLastPara="1" rIns="34275" wrap="square" tIns="34275">
            <a:noAutofit/>
          </a:bodyPr>
          <a:lstStyle>
            <a:lvl1pPr indent="-298450" lvl="0" marL="4572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328" name="Google Shape;328;p40"/>
          <p:cNvSpPr txBox="1"/>
          <p:nvPr>
            <p:ph idx="9" type="body"/>
          </p:nvPr>
        </p:nvSpPr>
        <p:spPr>
          <a:xfrm>
            <a:off x="6300946" y="1999884"/>
            <a:ext cx="1819200" cy="1627200"/>
          </a:xfrm>
          <a:prstGeom prst="rect">
            <a:avLst/>
          </a:prstGeom>
          <a:noFill/>
          <a:ln>
            <a:noFill/>
          </a:ln>
        </p:spPr>
        <p:txBody>
          <a:bodyPr anchorCtr="0" anchor="t" bIns="34275" lIns="34275" spcFirstLastPara="1" rIns="34275" wrap="square" tIns="34275">
            <a:noAutofit/>
          </a:bodyPr>
          <a:lstStyle>
            <a:lvl1pPr indent="-298450" lvl="0" marL="4572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p:cSld name="TITLE_8_2_2_2_1_1_1_1">
    <p:spTree>
      <p:nvGrpSpPr>
        <p:cNvPr id="329" name="Shape 329"/>
        <p:cNvGrpSpPr/>
        <p:nvPr/>
      </p:nvGrpSpPr>
      <p:grpSpPr>
        <a:xfrm>
          <a:off x="0" y="0"/>
          <a:ext cx="0" cy="0"/>
          <a:chOff x="0" y="0"/>
          <a:chExt cx="0" cy="0"/>
        </a:xfrm>
      </p:grpSpPr>
      <p:sp>
        <p:nvSpPr>
          <p:cNvPr id="330" name="Google Shape;330;p41"/>
          <p:cNvSpPr/>
          <p:nvPr/>
        </p:nvSpPr>
        <p:spPr>
          <a:xfrm>
            <a:off x="1706" y="0"/>
            <a:ext cx="4570200" cy="5143500"/>
          </a:xfrm>
          <a:prstGeom prst="rect">
            <a:avLst/>
          </a:prstGeom>
          <a:solidFill>
            <a:srgbClr val="EEEEEE"/>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pic>
        <p:nvPicPr>
          <p:cNvPr id="331" name="Google Shape;331;p41"/>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332" name="Google Shape;332;p4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333" name="Google Shape;333;p41"/>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334" name="Google Shape;334;p41"/>
          <p:cNvSpPr txBox="1"/>
          <p:nvPr>
            <p:ph idx="1" type="body"/>
          </p:nvPr>
        </p:nvSpPr>
        <p:spPr>
          <a:xfrm>
            <a:off x="329153" y="2014538"/>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335" name="Google Shape;335;p41"/>
          <p:cNvSpPr txBox="1"/>
          <p:nvPr>
            <p:ph idx="2" type="subTitle"/>
          </p:nvPr>
        </p:nvSpPr>
        <p:spPr>
          <a:xfrm>
            <a:off x="329153" y="1246491"/>
            <a:ext cx="31215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336" name="Google Shape;336;p41"/>
          <p:cNvSpPr txBox="1"/>
          <p:nvPr>
            <p:ph idx="3" type="subTitle"/>
          </p:nvPr>
        </p:nvSpPr>
        <p:spPr>
          <a:xfrm>
            <a:off x="5813713" y="777694"/>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337" name="Google Shape;337;p41"/>
          <p:cNvSpPr txBox="1"/>
          <p:nvPr>
            <p:ph idx="4" type="subTitle"/>
          </p:nvPr>
        </p:nvSpPr>
        <p:spPr>
          <a:xfrm>
            <a:off x="5813713" y="10294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338" name="Google Shape;338;p41"/>
          <p:cNvSpPr txBox="1"/>
          <p:nvPr>
            <p:ph idx="5" type="subTitle"/>
          </p:nvPr>
        </p:nvSpPr>
        <p:spPr>
          <a:xfrm>
            <a:off x="5813713" y="2110575"/>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339" name="Google Shape;339;p41"/>
          <p:cNvSpPr txBox="1"/>
          <p:nvPr>
            <p:ph idx="6" type="subTitle"/>
          </p:nvPr>
        </p:nvSpPr>
        <p:spPr>
          <a:xfrm>
            <a:off x="5813713" y="2362331"/>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340" name="Google Shape;340;p41"/>
          <p:cNvSpPr txBox="1"/>
          <p:nvPr>
            <p:ph idx="7" type="subTitle"/>
          </p:nvPr>
        </p:nvSpPr>
        <p:spPr>
          <a:xfrm>
            <a:off x="5813713" y="344345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341" name="Google Shape;341;p41"/>
          <p:cNvSpPr txBox="1"/>
          <p:nvPr>
            <p:ph idx="8" type="subTitle"/>
          </p:nvPr>
        </p:nvSpPr>
        <p:spPr>
          <a:xfrm>
            <a:off x="5813713" y="369521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Top">
  <p:cSld name="TITLE_8_2_2_2_1_1_1_1_1">
    <p:spTree>
      <p:nvGrpSpPr>
        <p:cNvPr id="342" name="Shape 342"/>
        <p:cNvGrpSpPr/>
        <p:nvPr/>
      </p:nvGrpSpPr>
      <p:grpSpPr>
        <a:xfrm>
          <a:off x="0" y="0"/>
          <a:ext cx="0" cy="0"/>
          <a:chOff x="0" y="0"/>
          <a:chExt cx="0" cy="0"/>
        </a:xfrm>
      </p:grpSpPr>
      <p:sp>
        <p:nvSpPr>
          <p:cNvPr id="343" name="Google Shape;343;p42"/>
          <p:cNvSpPr/>
          <p:nvPr/>
        </p:nvSpPr>
        <p:spPr>
          <a:xfrm>
            <a:off x="-2606" y="0"/>
            <a:ext cx="9144000" cy="2014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pic>
        <p:nvPicPr>
          <p:cNvPr id="344" name="Google Shape;344;p42"/>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345" name="Google Shape;345;p4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346" name="Google Shape;346;p42"/>
          <p:cNvSpPr txBox="1"/>
          <p:nvPr>
            <p:ph type="title"/>
          </p:nvPr>
        </p:nvSpPr>
        <p:spPr>
          <a:xfrm>
            <a:off x="329153" y="342900"/>
            <a:ext cx="64155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347" name="Google Shape;347;p42"/>
          <p:cNvSpPr txBox="1"/>
          <p:nvPr>
            <p:ph idx="1" type="subTitle"/>
          </p:nvPr>
        </p:nvSpPr>
        <p:spPr>
          <a:xfrm>
            <a:off x="329153" y="1246491"/>
            <a:ext cx="58413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348" name="Google Shape;348;p42"/>
          <p:cNvSpPr txBox="1"/>
          <p:nvPr>
            <p:ph idx="2" type="subTitle"/>
          </p:nvPr>
        </p:nvSpPr>
        <p:spPr>
          <a:xfrm>
            <a:off x="329153" y="3185934"/>
            <a:ext cx="2158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349" name="Google Shape;349;p42"/>
          <p:cNvSpPr txBox="1"/>
          <p:nvPr>
            <p:ph idx="3" type="subTitle"/>
          </p:nvPr>
        </p:nvSpPr>
        <p:spPr>
          <a:xfrm>
            <a:off x="329153" y="3437691"/>
            <a:ext cx="21588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350" name="Google Shape;350;p42"/>
          <p:cNvSpPr txBox="1"/>
          <p:nvPr>
            <p:ph idx="4" type="subTitle"/>
          </p:nvPr>
        </p:nvSpPr>
        <p:spPr>
          <a:xfrm>
            <a:off x="3192238" y="3185934"/>
            <a:ext cx="2158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351" name="Google Shape;351;p42"/>
          <p:cNvSpPr txBox="1"/>
          <p:nvPr>
            <p:ph idx="5" type="subTitle"/>
          </p:nvPr>
        </p:nvSpPr>
        <p:spPr>
          <a:xfrm>
            <a:off x="3192238" y="3437691"/>
            <a:ext cx="21588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352" name="Google Shape;352;p42"/>
          <p:cNvSpPr txBox="1"/>
          <p:nvPr>
            <p:ph idx="6" type="subTitle"/>
          </p:nvPr>
        </p:nvSpPr>
        <p:spPr>
          <a:xfrm>
            <a:off x="6055324" y="3185934"/>
            <a:ext cx="2158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353" name="Google Shape;353;p42"/>
          <p:cNvSpPr txBox="1"/>
          <p:nvPr>
            <p:ph idx="7" type="subTitle"/>
          </p:nvPr>
        </p:nvSpPr>
        <p:spPr>
          <a:xfrm>
            <a:off x="6055324" y="3437691"/>
            <a:ext cx="21588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 Box">
  <p:cSld name="TITLE_8_2_2_2_1_1_1_1_1_1">
    <p:spTree>
      <p:nvGrpSpPr>
        <p:cNvPr id="354" name="Shape 354"/>
        <p:cNvGrpSpPr/>
        <p:nvPr/>
      </p:nvGrpSpPr>
      <p:grpSpPr>
        <a:xfrm>
          <a:off x="0" y="0"/>
          <a:ext cx="0" cy="0"/>
          <a:chOff x="0" y="0"/>
          <a:chExt cx="0" cy="0"/>
        </a:xfrm>
      </p:grpSpPr>
      <p:pic>
        <p:nvPicPr>
          <p:cNvPr id="355" name="Google Shape;355;p43"/>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356" name="Google Shape;356;p4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357" name="Google Shape;357;p43"/>
          <p:cNvSpPr/>
          <p:nvPr/>
        </p:nvSpPr>
        <p:spPr>
          <a:xfrm>
            <a:off x="798900" y="1731275"/>
            <a:ext cx="2290200" cy="2481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3"/>
          <p:cNvSpPr/>
          <p:nvPr/>
        </p:nvSpPr>
        <p:spPr>
          <a:xfrm>
            <a:off x="3448500" y="1731278"/>
            <a:ext cx="2247000" cy="2481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3"/>
          <p:cNvSpPr/>
          <p:nvPr/>
        </p:nvSpPr>
        <p:spPr>
          <a:xfrm>
            <a:off x="6098119" y="1731278"/>
            <a:ext cx="2247000" cy="2481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3"/>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lgn="ctr">
              <a:spcBef>
                <a:spcPts val="0"/>
              </a:spcBef>
              <a:spcAft>
                <a:spcPts val="0"/>
              </a:spcAft>
              <a:buClr>
                <a:schemeClr val="lt2"/>
              </a:buClr>
              <a:buSzPts val="2700"/>
              <a:buNone/>
              <a:defRPr sz="2700">
                <a:solidFill>
                  <a:schemeClr val="lt2"/>
                </a:solidFill>
              </a:defRPr>
            </a:lvl2pPr>
            <a:lvl3pPr lvl="2" rtl="0" algn="ctr">
              <a:spcBef>
                <a:spcPts val="0"/>
              </a:spcBef>
              <a:spcAft>
                <a:spcPts val="0"/>
              </a:spcAft>
              <a:buClr>
                <a:schemeClr val="lt2"/>
              </a:buClr>
              <a:buSzPts val="2700"/>
              <a:buNone/>
              <a:defRPr sz="2700">
                <a:solidFill>
                  <a:schemeClr val="lt2"/>
                </a:solidFill>
              </a:defRPr>
            </a:lvl3pPr>
            <a:lvl4pPr lvl="3" rtl="0" algn="ctr">
              <a:spcBef>
                <a:spcPts val="0"/>
              </a:spcBef>
              <a:spcAft>
                <a:spcPts val="0"/>
              </a:spcAft>
              <a:buClr>
                <a:schemeClr val="lt2"/>
              </a:buClr>
              <a:buSzPts val="2700"/>
              <a:buNone/>
              <a:defRPr sz="2700">
                <a:solidFill>
                  <a:schemeClr val="lt2"/>
                </a:solidFill>
              </a:defRPr>
            </a:lvl4pPr>
            <a:lvl5pPr lvl="4" rtl="0" algn="ctr">
              <a:spcBef>
                <a:spcPts val="0"/>
              </a:spcBef>
              <a:spcAft>
                <a:spcPts val="0"/>
              </a:spcAft>
              <a:buClr>
                <a:schemeClr val="lt2"/>
              </a:buClr>
              <a:buSzPts val="2700"/>
              <a:buNone/>
              <a:defRPr sz="2700">
                <a:solidFill>
                  <a:schemeClr val="lt2"/>
                </a:solidFill>
              </a:defRPr>
            </a:lvl5pPr>
            <a:lvl6pPr lvl="5" rtl="0" algn="ctr">
              <a:spcBef>
                <a:spcPts val="0"/>
              </a:spcBef>
              <a:spcAft>
                <a:spcPts val="0"/>
              </a:spcAft>
              <a:buClr>
                <a:schemeClr val="lt2"/>
              </a:buClr>
              <a:buSzPts val="2700"/>
              <a:buNone/>
              <a:defRPr sz="2700">
                <a:solidFill>
                  <a:schemeClr val="lt2"/>
                </a:solidFill>
              </a:defRPr>
            </a:lvl6pPr>
            <a:lvl7pPr lvl="6" rtl="0" algn="ctr">
              <a:spcBef>
                <a:spcPts val="0"/>
              </a:spcBef>
              <a:spcAft>
                <a:spcPts val="0"/>
              </a:spcAft>
              <a:buClr>
                <a:schemeClr val="lt2"/>
              </a:buClr>
              <a:buSzPts val="2700"/>
              <a:buNone/>
              <a:defRPr sz="2700">
                <a:solidFill>
                  <a:schemeClr val="lt2"/>
                </a:solidFill>
              </a:defRPr>
            </a:lvl7pPr>
            <a:lvl8pPr lvl="7" rtl="0" algn="ctr">
              <a:spcBef>
                <a:spcPts val="0"/>
              </a:spcBef>
              <a:spcAft>
                <a:spcPts val="0"/>
              </a:spcAft>
              <a:buClr>
                <a:schemeClr val="lt2"/>
              </a:buClr>
              <a:buSzPts val="2700"/>
              <a:buNone/>
              <a:defRPr sz="2700">
                <a:solidFill>
                  <a:schemeClr val="lt2"/>
                </a:solidFill>
              </a:defRPr>
            </a:lvl8pPr>
            <a:lvl9pPr lvl="8" rtl="0" algn="ctr">
              <a:spcBef>
                <a:spcPts val="0"/>
              </a:spcBef>
              <a:spcAft>
                <a:spcPts val="0"/>
              </a:spcAft>
              <a:buClr>
                <a:schemeClr val="lt2"/>
              </a:buClr>
              <a:buSzPts val="2700"/>
              <a:buNone/>
              <a:defRPr sz="2700">
                <a:solidFill>
                  <a:schemeClr val="lt2"/>
                </a:solidFill>
              </a:defRPr>
            </a:lvl9pPr>
          </a:lstStyle>
          <a:p/>
        </p:txBody>
      </p:sp>
      <p:sp>
        <p:nvSpPr>
          <p:cNvPr id="361" name="Google Shape;361;p43"/>
          <p:cNvSpPr txBox="1"/>
          <p:nvPr>
            <p:ph idx="1" type="subTitle"/>
          </p:nvPr>
        </p:nvSpPr>
        <p:spPr>
          <a:xfrm>
            <a:off x="998725" y="2281444"/>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362" name="Google Shape;362;p43"/>
          <p:cNvSpPr txBox="1"/>
          <p:nvPr>
            <p:ph idx="2" type="subTitle"/>
          </p:nvPr>
        </p:nvSpPr>
        <p:spPr>
          <a:xfrm>
            <a:off x="998725" y="2764866"/>
            <a:ext cx="19020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363" name="Google Shape;363;p43"/>
          <p:cNvSpPr/>
          <p:nvPr/>
        </p:nvSpPr>
        <p:spPr>
          <a:xfrm>
            <a:off x="998716" y="148493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364" name="Google Shape;364;p43"/>
          <p:cNvSpPr txBox="1"/>
          <p:nvPr>
            <p:ph idx="3" type="subTitle"/>
          </p:nvPr>
        </p:nvSpPr>
        <p:spPr>
          <a:xfrm>
            <a:off x="3642608" y="2281444"/>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365" name="Google Shape;365;p43"/>
          <p:cNvSpPr txBox="1"/>
          <p:nvPr>
            <p:ph idx="4" type="subTitle"/>
          </p:nvPr>
        </p:nvSpPr>
        <p:spPr>
          <a:xfrm>
            <a:off x="3642608" y="2764866"/>
            <a:ext cx="19020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366" name="Google Shape;366;p43"/>
          <p:cNvSpPr/>
          <p:nvPr/>
        </p:nvSpPr>
        <p:spPr>
          <a:xfrm>
            <a:off x="3642599" y="148493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367" name="Google Shape;367;p43"/>
          <p:cNvSpPr txBox="1"/>
          <p:nvPr>
            <p:ph idx="5" type="subTitle"/>
          </p:nvPr>
        </p:nvSpPr>
        <p:spPr>
          <a:xfrm>
            <a:off x="6286497" y="2281444"/>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368" name="Google Shape;368;p43"/>
          <p:cNvSpPr txBox="1"/>
          <p:nvPr>
            <p:ph idx="6" type="subTitle"/>
          </p:nvPr>
        </p:nvSpPr>
        <p:spPr>
          <a:xfrm>
            <a:off x="6286497" y="2764866"/>
            <a:ext cx="19020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369" name="Google Shape;369;p43"/>
          <p:cNvSpPr/>
          <p:nvPr/>
        </p:nvSpPr>
        <p:spPr>
          <a:xfrm>
            <a:off x="6286487" y="148493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box">
  <p:cSld name="TITLE_8_2_2_2_1_1_1_1_1_1_2">
    <p:spTree>
      <p:nvGrpSpPr>
        <p:cNvPr id="370" name="Shape 370"/>
        <p:cNvGrpSpPr/>
        <p:nvPr/>
      </p:nvGrpSpPr>
      <p:grpSpPr>
        <a:xfrm>
          <a:off x="0" y="0"/>
          <a:ext cx="0" cy="0"/>
          <a:chOff x="0" y="0"/>
          <a:chExt cx="0" cy="0"/>
        </a:xfrm>
      </p:grpSpPr>
      <p:pic>
        <p:nvPicPr>
          <p:cNvPr id="371" name="Google Shape;371;p44"/>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372" name="Google Shape;372;p4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373" name="Google Shape;373;p44"/>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lgn="ctr">
              <a:spcBef>
                <a:spcPts val="0"/>
              </a:spcBef>
              <a:spcAft>
                <a:spcPts val="0"/>
              </a:spcAft>
              <a:buClr>
                <a:schemeClr val="lt2"/>
              </a:buClr>
              <a:buSzPts val="2700"/>
              <a:buNone/>
              <a:defRPr sz="2700">
                <a:solidFill>
                  <a:schemeClr val="lt2"/>
                </a:solidFill>
              </a:defRPr>
            </a:lvl2pPr>
            <a:lvl3pPr lvl="2" rtl="0" algn="ctr">
              <a:spcBef>
                <a:spcPts val="0"/>
              </a:spcBef>
              <a:spcAft>
                <a:spcPts val="0"/>
              </a:spcAft>
              <a:buClr>
                <a:schemeClr val="lt2"/>
              </a:buClr>
              <a:buSzPts val="2700"/>
              <a:buNone/>
              <a:defRPr sz="2700">
                <a:solidFill>
                  <a:schemeClr val="lt2"/>
                </a:solidFill>
              </a:defRPr>
            </a:lvl3pPr>
            <a:lvl4pPr lvl="3" rtl="0" algn="ctr">
              <a:spcBef>
                <a:spcPts val="0"/>
              </a:spcBef>
              <a:spcAft>
                <a:spcPts val="0"/>
              </a:spcAft>
              <a:buClr>
                <a:schemeClr val="lt2"/>
              </a:buClr>
              <a:buSzPts val="2700"/>
              <a:buNone/>
              <a:defRPr sz="2700">
                <a:solidFill>
                  <a:schemeClr val="lt2"/>
                </a:solidFill>
              </a:defRPr>
            </a:lvl4pPr>
            <a:lvl5pPr lvl="4" rtl="0" algn="ctr">
              <a:spcBef>
                <a:spcPts val="0"/>
              </a:spcBef>
              <a:spcAft>
                <a:spcPts val="0"/>
              </a:spcAft>
              <a:buClr>
                <a:schemeClr val="lt2"/>
              </a:buClr>
              <a:buSzPts val="2700"/>
              <a:buNone/>
              <a:defRPr sz="2700">
                <a:solidFill>
                  <a:schemeClr val="lt2"/>
                </a:solidFill>
              </a:defRPr>
            </a:lvl5pPr>
            <a:lvl6pPr lvl="5" rtl="0" algn="ctr">
              <a:spcBef>
                <a:spcPts val="0"/>
              </a:spcBef>
              <a:spcAft>
                <a:spcPts val="0"/>
              </a:spcAft>
              <a:buClr>
                <a:schemeClr val="lt2"/>
              </a:buClr>
              <a:buSzPts val="2700"/>
              <a:buNone/>
              <a:defRPr sz="2700">
                <a:solidFill>
                  <a:schemeClr val="lt2"/>
                </a:solidFill>
              </a:defRPr>
            </a:lvl6pPr>
            <a:lvl7pPr lvl="6" rtl="0" algn="ctr">
              <a:spcBef>
                <a:spcPts val="0"/>
              </a:spcBef>
              <a:spcAft>
                <a:spcPts val="0"/>
              </a:spcAft>
              <a:buClr>
                <a:schemeClr val="lt2"/>
              </a:buClr>
              <a:buSzPts val="2700"/>
              <a:buNone/>
              <a:defRPr sz="2700">
                <a:solidFill>
                  <a:schemeClr val="lt2"/>
                </a:solidFill>
              </a:defRPr>
            </a:lvl7pPr>
            <a:lvl8pPr lvl="7" rtl="0" algn="ctr">
              <a:spcBef>
                <a:spcPts val="0"/>
              </a:spcBef>
              <a:spcAft>
                <a:spcPts val="0"/>
              </a:spcAft>
              <a:buClr>
                <a:schemeClr val="lt2"/>
              </a:buClr>
              <a:buSzPts val="2700"/>
              <a:buNone/>
              <a:defRPr sz="2700">
                <a:solidFill>
                  <a:schemeClr val="lt2"/>
                </a:solidFill>
              </a:defRPr>
            </a:lvl8pPr>
            <a:lvl9pPr lvl="8" rtl="0" algn="ctr">
              <a:spcBef>
                <a:spcPts val="0"/>
              </a:spcBef>
              <a:spcAft>
                <a:spcPts val="0"/>
              </a:spcAft>
              <a:buClr>
                <a:schemeClr val="lt2"/>
              </a:buClr>
              <a:buSzPts val="2700"/>
              <a:buNone/>
              <a:defRPr sz="2700">
                <a:solidFill>
                  <a:schemeClr val="lt2"/>
                </a:solidFill>
              </a:defRPr>
            </a:lvl9pPr>
          </a:lstStyle>
          <a:p/>
        </p:txBody>
      </p:sp>
      <p:sp>
        <p:nvSpPr>
          <p:cNvPr id="374" name="Google Shape;374;p44"/>
          <p:cNvSpPr/>
          <p:nvPr/>
        </p:nvSpPr>
        <p:spPr>
          <a:xfrm>
            <a:off x="534739" y="2168550"/>
            <a:ext cx="1869300" cy="19596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4"/>
          <p:cNvSpPr/>
          <p:nvPr/>
        </p:nvSpPr>
        <p:spPr>
          <a:xfrm>
            <a:off x="2603149" y="2168550"/>
            <a:ext cx="1869300" cy="19596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4"/>
          <p:cNvSpPr/>
          <p:nvPr/>
        </p:nvSpPr>
        <p:spPr>
          <a:xfrm>
            <a:off x="4671559" y="2168550"/>
            <a:ext cx="1869300" cy="19596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4"/>
          <p:cNvSpPr/>
          <p:nvPr/>
        </p:nvSpPr>
        <p:spPr>
          <a:xfrm>
            <a:off x="6739969" y="2168550"/>
            <a:ext cx="1869300" cy="19596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4"/>
          <p:cNvSpPr/>
          <p:nvPr/>
        </p:nvSpPr>
        <p:spPr>
          <a:xfrm flipH="1" rot="10800000">
            <a:off x="534739" y="1620450"/>
            <a:ext cx="1869300" cy="548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4"/>
          <p:cNvSpPr/>
          <p:nvPr/>
        </p:nvSpPr>
        <p:spPr>
          <a:xfrm flipH="1" rot="10800000">
            <a:off x="2603149" y="1620450"/>
            <a:ext cx="1869300" cy="548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4"/>
          <p:cNvSpPr/>
          <p:nvPr/>
        </p:nvSpPr>
        <p:spPr>
          <a:xfrm flipH="1" rot="10800000">
            <a:off x="4671559" y="1620450"/>
            <a:ext cx="1869300" cy="548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4"/>
          <p:cNvSpPr/>
          <p:nvPr/>
        </p:nvSpPr>
        <p:spPr>
          <a:xfrm flipH="1" rot="10800000">
            <a:off x="6739969" y="1620450"/>
            <a:ext cx="1869300" cy="548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4"/>
          <p:cNvSpPr txBox="1"/>
          <p:nvPr>
            <p:ph idx="2" type="title"/>
          </p:nvPr>
        </p:nvSpPr>
        <p:spPr>
          <a:xfrm>
            <a:off x="534739" y="1707356"/>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9pPr>
          </a:lstStyle>
          <a:p/>
        </p:txBody>
      </p:sp>
      <p:sp>
        <p:nvSpPr>
          <p:cNvPr id="383" name="Google Shape;383;p44"/>
          <p:cNvSpPr txBox="1"/>
          <p:nvPr>
            <p:ph idx="1" type="subTitle"/>
          </p:nvPr>
        </p:nvSpPr>
        <p:spPr>
          <a:xfrm>
            <a:off x="678496" y="24163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384" name="Google Shape;384;p44"/>
          <p:cNvSpPr txBox="1"/>
          <p:nvPr>
            <p:ph idx="3" type="title"/>
          </p:nvPr>
        </p:nvSpPr>
        <p:spPr>
          <a:xfrm>
            <a:off x="2603149" y="1714322"/>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9pPr>
          </a:lstStyle>
          <a:p/>
        </p:txBody>
      </p:sp>
      <p:sp>
        <p:nvSpPr>
          <p:cNvPr id="385" name="Google Shape;385;p44"/>
          <p:cNvSpPr txBox="1"/>
          <p:nvPr>
            <p:ph idx="4" type="title"/>
          </p:nvPr>
        </p:nvSpPr>
        <p:spPr>
          <a:xfrm>
            <a:off x="4671559" y="1714322"/>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9pPr>
          </a:lstStyle>
          <a:p/>
        </p:txBody>
      </p:sp>
      <p:sp>
        <p:nvSpPr>
          <p:cNvPr id="386" name="Google Shape;386;p44"/>
          <p:cNvSpPr txBox="1"/>
          <p:nvPr>
            <p:ph idx="5" type="title"/>
          </p:nvPr>
        </p:nvSpPr>
        <p:spPr>
          <a:xfrm>
            <a:off x="6739969" y="1714322"/>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9pPr>
          </a:lstStyle>
          <a:p/>
        </p:txBody>
      </p:sp>
      <p:sp>
        <p:nvSpPr>
          <p:cNvPr id="387" name="Google Shape;387;p44"/>
          <p:cNvSpPr txBox="1"/>
          <p:nvPr>
            <p:ph idx="6" type="subTitle"/>
          </p:nvPr>
        </p:nvSpPr>
        <p:spPr>
          <a:xfrm>
            <a:off x="2746906" y="24163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388" name="Google Shape;388;p44"/>
          <p:cNvSpPr txBox="1"/>
          <p:nvPr>
            <p:ph idx="7" type="subTitle"/>
          </p:nvPr>
        </p:nvSpPr>
        <p:spPr>
          <a:xfrm>
            <a:off x="4815316" y="23785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389" name="Google Shape;389;p44"/>
          <p:cNvSpPr txBox="1"/>
          <p:nvPr>
            <p:ph idx="8" type="subTitle"/>
          </p:nvPr>
        </p:nvSpPr>
        <p:spPr>
          <a:xfrm>
            <a:off x="6883726" y="23785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Box + Icon">
  <p:cSld name="TITLE_8_2_2_2_1_1_1_1_1_1_2_1">
    <p:spTree>
      <p:nvGrpSpPr>
        <p:cNvPr id="390" name="Shape 390"/>
        <p:cNvGrpSpPr/>
        <p:nvPr/>
      </p:nvGrpSpPr>
      <p:grpSpPr>
        <a:xfrm>
          <a:off x="0" y="0"/>
          <a:ext cx="0" cy="0"/>
          <a:chOff x="0" y="0"/>
          <a:chExt cx="0" cy="0"/>
        </a:xfrm>
      </p:grpSpPr>
      <p:pic>
        <p:nvPicPr>
          <p:cNvPr id="391" name="Google Shape;391;p45"/>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392" name="Google Shape;392;p4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393" name="Google Shape;393;p45"/>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lgn="ctr">
              <a:spcBef>
                <a:spcPts val="0"/>
              </a:spcBef>
              <a:spcAft>
                <a:spcPts val="0"/>
              </a:spcAft>
              <a:buClr>
                <a:schemeClr val="lt2"/>
              </a:buClr>
              <a:buSzPts val="2700"/>
              <a:buNone/>
              <a:defRPr sz="2700">
                <a:solidFill>
                  <a:schemeClr val="lt2"/>
                </a:solidFill>
              </a:defRPr>
            </a:lvl2pPr>
            <a:lvl3pPr lvl="2" rtl="0" algn="ctr">
              <a:spcBef>
                <a:spcPts val="0"/>
              </a:spcBef>
              <a:spcAft>
                <a:spcPts val="0"/>
              </a:spcAft>
              <a:buClr>
                <a:schemeClr val="lt2"/>
              </a:buClr>
              <a:buSzPts val="2700"/>
              <a:buNone/>
              <a:defRPr sz="2700">
                <a:solidFill>
                  <a:schemeClr val="lt2"/>
                </a:solidFill>
              </a:defRPr>
            </a:lvl3pPr>
            <a:lvl4pPr lvl="3" rtl="0" algn="ctr">
              <a:spcBef>
                <a:spcPts val="0"/>
              </a:spcBef>
              <a:spcAft>
                <a:spcPts val="0"/>
              </a:spcAft>
              <a:buClr>
                <a:schemeClr val="lt2"/>
              </a:buClr>
              <a:buSzPts val="2700"/>
              <a:buNone/>
              <a:defRPr sz="2700">
                <a:solidFill>
                  <a:schemeClr val="lt2"/>
                </a:solidFill>
              </a:defRPr>
            </a:lvl4pPr>
            <a:lvl5pPr lvl="4" rtl="0" algn="ctr">
              <a:spcBef>
                <a:spcPts val="0"/>
              </a:spcBef>
              <a:spcAft>
                <a:spcPts val="0"/>
              </a:spcAft>
              <a:buClr>
                <a:schemeClr val="lt2"/>
              </a:buClr>
              <a:buSzPts val="2700"/>
              <a:buNone/>
              <a:defRPr sz="2700">
                <a:solidFill>
                  <a:schemeClr val="lt2"/>
                </a:solidFill>
              </a:defRPr>
            </a:lvl5pPr>
            <a:lvl6pPr lvl="5" rtl="0" algn="ctr">
              <a:spcBef>
                <a:spcPts val="0"/>
              </a:spcBef>
              <a:spcAft>
                <a:spcPts val="0"/>
              </a:spcAft>
              <a:buClr>
                <a:schemeClr val="lt2"/>
              </a:buClr>
              <a:buSzPts val="2700"/>
              <a:buNone/>
              <a:defRPr sz="2700">
                <a:solidFill>
                  <a:schemeClr val="lt2"/>
                </a:solidFill>
              </a:defRPr>
            </a:lvl6pPr>
            <a:lvl7pPr lvl="6" rtl="0" algn="ctr">
              <a:spcBef>
                <a:spcPts val="0"/>
              </a:spcBef>
              <a:spcAft>
                <a:spcPts val="0"/>
              </a:spcAft>
              <a:buClr>
                <a:schemeClr val="lt2"/>
              </a:buClr>
              <a:buSzPts val="2700"/>
              <a:buNone/>
              <a:defRPr sz="2700">
                <a:solidFill>
                  <a:schemeClr val="lt2"/>
                </a:solidFill>
              </a:defRPr>
            </a:lvl7pPr>
            <a:lvl8pPr lvl="7" rtl="0" algn="ctr">
              <a:spcBef>
                <a:spcPts val="0"/>
              </a:spcBef>
              <a:spcAft>
                <a:spcPts val="0"/>
              </a:spcAft>
              <a:buClr>
                <a:schemeClr val="lt2"/>
              </a:buClr>
              <a:buSzPts val="2700"/>
              <a:buNone/>
              <a:defRPr sz="2700">
                <a:solidFill>
                  <a:schemeClr val="lt2"/>
                </a:solidFill>
              </a:defRPr>
            </a:lvl8pPr>
            <a:lvl9pPr lvl="8" rtl="0" algn="ctr">
              <a:spcBef>
                <a:spcPts val="0"/>
              </a:spcBef>
              <a:spcAft>
                <a:spcPts val="0"/>
              </a:spcAft>
              <a:buClr>
                <a:schemeClr val="lt2"/>
              </a:buClr>
              <a:buSzPts val="2700"/>
              <a:buNone/>
              <a:defRPr sz="2700">
                <a:solidFill>
                  <a:schemeClr val="lt2"/>
                </a:solidFill>
              </a:defRPr>
            </a:lvl9pPr>
          </a:lstStyle>
          <a:p/>
        </p:txBody>
      </p:sp>
      <p:sp>
        <p:nvSpPr>
          <p:cNvPr id="394" name="Google Shape;394;p45"/>
          <p:cNvSpPr/>
          <p:nvPr/>
        </p:nvSpPr>
        <p:spPr>
          <a:xfrm>
            <a:off x="534739" y="2372850"/>
            <a:ext cx="1869300" cy="16773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5"/>
          <p:cNvSpPr/>
          <p:nvPr/>
        </p:nvSpPr>
        <p:spPr>
          <a:xfrm>
            <a:off x="2603149" y="2372850"/>
            <a:ext cx="1869300" cy="16773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5"/>
          <p:cNvSpPr/>
          <p:nvPr/>
        </p:nvSpPr>
        <p:spPr>
          <a:xfrm>
            <a:off x="4671559" y="2372850"/>
            <a:ext cx="1869300" cy="16773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5"/>
          <p:cNvSpPr/>
          <p:nvPr/>
        </p:nvSpPr>
        <p:spPr>
          <a:xfrm>
            <a:off x="6739969" y="2372850"/>
            <a:ext cx="1869300" cy="16773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5"/>
          <p:cNvSpPr/>
          <p:nvPr/>
        </p:nvSpPr>
        <p:spPr>
          <a:xfrm flipH="1" rot="10800000">
            <a:off x="534739" y="1551750"/>
            <a:ext cx="1869300" cy="821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5"/>
          <p:cNvSpPr/>
          <p:nvPr/>
        </p:nvSpPr>
        <p:spPr>
          <a:xfrm flipH="1" rot="10800000">
            <a:off x="2603149" y="1551750"/>
            <a:ext cx="1869300" cy="821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5"/>
          <p:cNvSpPr/>
          <p:nvPr/>
        </p:nvSpPr>
        <p:spPr>
          <a:xfrm flipH="1" rot="10800000">
            <a:off x="4671559" y="1551750"/>
            <a:ext cx="1869300" cy="821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5"/>
          <p:cNvSpPr/>
          <p:nvPr/>
        </p:nvSpPr>
        <p:spPr>
          <a:xfrm flipH="1" rot="10800000">
            <a:off x="6739969" y="1551750"/>
            <a:ext cx="1869300" cy="821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5"/>
          <p:cNvSpPr/>
          <p:nvPr/>
        </p:nvSpPr>
        <p:spPr>
          <a:xfrm>
            <a:off x="1223547" y="1716408"/>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03" name="Google Shape;403;p45"/>
          <p:cNvSpPr txBox="1"/>
          <p:nvPr>
            <p:ph idx="1" type="subTitle"/>
          </p:nvPr>
        </p:nvSpPr>
        <p:spPr>
          <a:xfrm>
            <a:off x="68620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9pPr>
          </a:lstStyle>
          <a:p/>
        </p:txBody>
      </p:sp>
      <p:sp>
        <p:nvSpPr>
          <p:cNvPr id="404" name="Google Shape;404;p45"/>
          <p:cNvSpPr txBox="1"/>
          <p:nvPr>
            <p:ph idx="2" type="subTitle"/>
          </p:nvPr>
        </p:nvSpPr>
        <p:spPr>
          <a:xfrm>
            <a:off x="68620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405" name="Google Shape;405;p45"/>
          <p:cNvSpPr/>
          <p:nvPr/>
        </p:nvSpPr>
        <p:spPr>
          <a:xfrm>
            <a:off x="3291957" y="1716408"/>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06" name="Google Shape;406;p45"/>
          <p:cNvSpPr txBox="1"/>
          <p:nvPr>
            <p:ph idx="3" type="subTitle"/>
          </p:nvPr>
        </p:nvSpPr>
        <p:spPr>
          <a:xfrm>
            <a:off x="275461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9pPr>
          </a:lstStyle>
          <a:p/>
        </p:txBody>
      </p:sp>
      <p:sp>
        <p:nvSpPr>
          <p:cNvPr id="407" name="Google Shape;407;p45"/>
          <p:cNvSpPr txBox="1"/>
          <p:nvPr>
            <p:ph idx="4" type="subTitle"/>
          </p:nvPr>
        </p:nvSpPr>
        <p:spPr>
          <a:xfrm>
            <a:off x="275461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408" name="Google Shape;408;p45"/>
          <p:cNvSpPr/>
          <p:nvPr/>
        </p:nvSpPr>
        <p:spPr>
          <a:xfrm>
            <a:off x="5360367" y="1716408"/>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09" name="Google Shape;409;p45"/>
          <p:cNvSpPr txBox="1"/>
          <p:nvPr>
            <p:ph idx="5" type="subTitle"/>
          </p:nvPr>
        </p:nvSpPr>
        <p:spPr>
          <a:xfrm>
            <a:off x="482302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9pPr>
          </a:lstStyle>
          <a:p/>
        </p:txBody>
      </p:sp>
      <p:sp>
        <p:nvSpPr>
          <p:cNvPr id="410" name="Google Shape;410;p45"/>
          <p:cNvSpPr txBox="1"/>
          <p:nvPr>
            <p:ph idx="6" type="subTitle"/>
          </p:nvPr>
        </p:nvSpPr>
        <p:spPr>
          <a:xfrm>
            <a:off x="482302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411" name="Google Shape;411;p45"/>
          <p:cNvSpPr/>
          <p:nvPr/>
        </p:nvSpPr>
        <p:spPr>
          <a:xfrm>
            <a:off x="7428777" y="1716408"/>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12" name="Google Shape;412;p45"/>
          <p:cNvSpPr txBox="1"/>
          <p:nvPr>
            <p:ph idx="7" type="subTitle"/>
          </p:nvPr>
        </p:nvSpPr>
        <p:spPr>
          <a:xfrm>
            <a:off x="689143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9pPr>
          </a:lstStyle>
          <a:p/>
        </p:txBody>
      </p:sp>
      <p:sp>
        <p:nvSpPr>
          <p:cNvPr id="413" name="Google Shape;413;p45"/>
          <p:cNvSpPr txBox="1"/>
          <p:nvPr>
            <p:ph idx="8" type="subTitle"/>
          </p:nvPr>
        </p:nvSpPr>
        <p:spPr>
          <a:xfrm>
            <a:off x="689143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2">
  <p:cSld name="TITLE_8_2_2_2_1_1_1_1_1_1_1">
    <p:spTree>
      <p:nvGrpSpPr>
        <p:cNvPr id="414" name="Shape 414"/>
        <p:cNvGrpSpPr/>
        <p:nvPr/>
      </p:nvGrpSpPr>
      <p:grpSpPr>
        <a:xfrm>
          <a:off x="0" y="0"/>
          <a:ext cx="0" cy="0"/>
          <a:chOff x="0" y="0"/>
          <a:chExt cx="0" cy="0"/>
        </a:xfrm>
      </p:grpSpPr>
      <p:pic>
        <p:nvPicPr>
          <p:cNvPr id="415" name="Google Shape;415;p46"/>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416" name="Google Shape;416;p4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417" name="Google Shape;417;p46"/>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lgn="ctr">
              <a:spcBef>
                <a:spcPts val="0"/>
              </a:spcBef>
              <a:spcAft>
                <a:spcPts val="0"/>
              </a:spcAft>
              <a:buClr>
                <a:schemeClr val="lt2"/>
              </a:buClr>
              <a:buSzPts val="2700"/>
              <a:buNone/>
              <a:defRPr sz="2700">
                <a:solidFill>
                  <a:schemeClr val="lt2"/>
                </a:solidFill>
              </a:defRPr>
            </a:lvl2pPr>
            <a:lvl3pPr lvl="2" rtl="0" algn="ctr">
              <a:spcBef>
                <a:spcPts val="0"/>
              </a:spcBef>
              <a:spcAft>
                <a:spcPts val="0"/>
              </a:spcAft>
              <a:buClr>
                <a:schemeClr val="lt2"/>
              </a:buClr>
              <a:buSzPts val="2700"/>
              <a:buNone/>
              <a:defRPr sz="2700">
                <a:solidFill>
                  <a:schemeClr val="lt2"/>
                </a:solidFill>
              </a:defRPr>
            </a:lvl3pPr>
            <a:lvl4pPr lvl="3" rtl="0" algn="ctr">
              <a:spcBef>
                <a:spcPts val="0"/>
              </a:spcBef>
              <a:spcAft>
                <a:spcPts val="0"/>
              </a:spcAft>
              <a:buClr>
                <a:schemeClr val="lt2"/>
              </a:buClr>
              <a:buSzPts val="2700"/>
              <a:buNone/>
              <a:defRPr sz="2700">
                <a:solidFill>
                  <a:schemeClr val="lt2"/>
                </a:solidFill>
              </a:defRPr>
            </a:lvl4pPr>
            <a:lvl5pPr lvl="4" rtl="0" algn="ctr">
              <a:spcBef>
                <a:spcPts val="0"/>
              </a:spcBef>
              <a:spcAft>
                <a:spcPts val="0"/>
              </a:spcAft>
              <a:buClr>
                <a:schemeClr val="lt2"/>
              </a:buClr>
              <a:buSzPts val="2700"/>
              <a:buNone/>
              <a:defRPr sz="2700">
                <a:solidFill>
                  <a:schemeClr val="lt2"/>
                </a:solidFill>
              </a:defRPr>
            </a:lvl5pPr>
            <a:lvl6pPr lvl="5" rtl="0" algn="ctr">
              <a:spcBef>
                <a:spcPts val="0"/>
              </a:spcBef>
              <a:spcAft>
                <a:spcPts val="0"/>
              </a:spcAft>
              <a:buClr>
                <a:schemeClr val="lt2"/>
              </a:buClr>
              <a:buSzPts val="2700"/>
              <a:buNone/>
              <a:defRPr sz="2700">
                <a:solidFill>
                  <a:schemeClr val="lt2"/>
                </a:solidFill>
              </a:defRPr>
            </a:lvl6pPr>
            <a:lvl7pPr lvl="6" rtl="0" algn="ctr">
              <a:spcBef>
                <a:spcPts val="0"/>
              </a:spcBef>
              <a:spcAft>
                <a:spcPts val="0"/>
              </a:spcAft>
              <a:buClr>
                <a:schemeClr val="lt2"/>
              </a:buClr>
              <a:buSzPts val="2700"/>
              <a:buNone/>
              <a:defRPr sz="2700">
                <a:solidFill>
                  <a:schemeClr val="lt2"/>
                </a:solidFill>
              </a:defRPr>
            </a:lvl7pPr>
            <a:lvl8pPr lvl="7" rtl="0" algn="ctr">
              <a:spcBef>
                <a:spcPts val="0"/>
              </a:spcBef>
              <a:spcAft>
                <a:spcPts val="0"/>
              </a:spcAft>
              <a:buClr>
                <a:schemeClr val="lt2"/>
              </a:buClr>
              <a:buSzPts val="2700"/>
              <a:buNone/>
              <a:defRPr sz="2700">
                <a:solidFill>
                  <a:schemeClr val="lt2"/>
                </a:solidFill>
              </a:defRPr>
            </a:lvl8pPr>
            <a:lvl9pPr lvl="8" rtl="0" algn="ctr">
              <a:spcBef>
                <a:spcPts val="0"/>
              </a:spcBef>
              <a:spcAft>
                <a:spcPts val="0"/>
              </a:spcAft>
              <a:buClr>
                <a:schemeClr val="lt2"/>
              </a:buClr>
              <a:buSzPts val="2700"/>
              <a:buNone/>
              <a:defRPr sz="2700">
                <a:solidFill>
                  <a:schemeClr val="lt2"/>
                </a:solidFill>
              </a:defRPr>
            </a:lvl9pPr>
          </a:lstStyle>
          <a:p/>
        </p:txBody>
      </p:sp>
      <p:sp>
        <p:nvSpPr>
          <p:cNvPr id="418" name="Google Shape;418;p46"/>
          <p:cNvSpPr txBox="1"/>
          <p:nvPr>
            <p:ph idx="1" type="subTitle"/>
          </p:nvPr>
        </p:nvSpPr>
        <p:spPr>
          <a:xfrm>
            <a:off x="998725" y="2281444"/>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19" name="Google Shape;419;p46"/>
          <p:cNvSpPr txBox="1"/>
          <p:nvPr>
            <p:ph idx="2" type="subTitle"/>
          </p:nvPr>
        </p:nvSpPr>
        <p:spPr>
          <a:xfrm>
            <a:off x="998725" y="2764866"/>
            <a:ext cx="2901900" cy="1350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420" name="Google Shape;420;p46"/>
          <p:cNvSpPr txBox="1"/>
          <p:nvPr>
            <p:ph idx="3" type="subTitle"/>
          </p:nvPr>
        </p:nvSpPr>
        <p:spPr>
          <a:xfrm>
            <a:off x="5339876" y="2281444"/>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21" name="Google Shape;421;p46"/>
          <p:cNvSpPr txBox="1"/>
          <p:nvPr>
            <p:ph idx="4" type="subTitle"/>
          </p:nvPr>
        </p:nvSpPr>
        <p:spPr>
          <a:xfrm>
            <a:off x="5339876" y="2764866"/>
            <a:ext cx="2901900" cy="1350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422" name="Google Shape;422;p46"/>
          <p:cNvSpPr/>
          <p:nvPr/>
        </p:nvSpPr>
        <p:spPr>
          <a:xfrm>
            <a:off x="998716" y="148493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23" name="Google Shape;423;p46"/>
          <p:cNvSpPr/>
          <p:nvPr/>
        </p:nvSpPr>
        <p:spPr>
          <a:xfrm>
            <a:off x="5339871" y="1484930"/>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p:cSld name="TITLE_8_2_2_2_1_1_1_1_1_1_1_1">
    <p:spTree>
      <p:nvGrpSpPr>
        <p:cNvPr id="424" name="Shape 424"/>
        <p:cNvGrpSpPr/>
        <p:nvPr/>
      </p:nvGrpSpPr>
      <p:grpSpPr>
        <a:xfrm>
          <a:off x="0" y="0"/>
          <a:ext cx="0" cy="0"/>
          <a:chOff x="0" y="0"/>
          <a:chExt cx="0" cy="0"/>
        </a:xfrm>
      </p:grpSpPr>
      <p:pic>
        <p:nvPicPr>
          <p:cNvPr id="425" name="Google Shape;425;p47"/>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426" name="Google Shape;426;p4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427" name="Google Shape;427;p47"/>
          <p:cNvSpPr/>
          <p:nvPr/>
        </p:nvSpPr>
        <p:spPr>
          <a:xfrm>
            <a:off x="4573725" y="0"/>
            <a:ext cx="45702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428" name="Google Shape;428;p47"/>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429" name="Google Shape;429;p47"/>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430" name="Google Shape;430;p47"/>
          <p:cNvSpPr/>
          <p:nvPr/>
        </p:nvSpPr>
        <p:spPr>
          <a:xfrm>
            <a:off x="4327891" y="65753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31" name="Google Shape;431;p47"/>
          <p:cNvSpPr/>
          <p:nvPr/>
        </p:nvSpPr>
        <p:spPr>
          <a:xfrm>
            <a:off x="4327891" y="215026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32" name="Google Shape;432;p47"/>
          <p:cNvSpPr/>
          <p:nvPr/>
        </p:nvSpPr>
        <p:spPr>
          <a:xfrm>
            <a:off x="4326157" y="3643003"/>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33" name="Google Shape;433;p47"/>
          <p:cNvSpPr txBox="1"/>
          <p:nvPr>
            <p:ph idx="2" type="subTitle"/>
          </p:nvPr>
        </p:nvSpPr>
        <p:spPr>
          <a:xfrm>
            <a:off x="5242360" y="1087734"/>
            <a:ext cx="2901900" cy="595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434" name="Google Shape;434;p47"/>
          <p:cNvSpPr txBox="1"/>
          <p:nvPr>
            <p:ph idx="3" type="subTitle"/>
          </p:nvPr>
        </p:nvSpPr>
        <p:spPr>
          <a:xfrm>
            <a:off x="5237532" y="657544"/>
            <a:ext cx="29019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35" name="Google Shape;435;p47"/>
          <p:cNvSpPr txBox="1"/>
          <p:nvPr>
            <p:ph idx="4" type="subTitle"/>
          </p:nvPr>
        </p:nvSpPr>
        <p:spPr>
          <a:xfrm>
            <a:off x="5242360" y="2580464"/>
            <a:ext cx="2901900" cy="595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436" name="Google Shape;436;p47"/>
          <p:cNvSpPr txBox="1"/>
          <p:nvPr>
            <p:ph idx="5" type="subTitle"/>
          </p:nvPr>
        </p:nvSpPr>
        <p:spPr>
          <a:xfrm>
            <a:off x="5237532" y="2150273"/>
            <a:ext cx="29019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37" name="Google Shape;437;p47"/>
          <p:cNvSpPr txBox="1"/>
          <p:nvPr>
            <p:ph idx="6" type="subTitle"/>
          </p:nvPr>
        </p:nvSpPr>
        <p:spPr>
          <a:xfrm>
            <a:off x="5242360" y="4073198"/>
            <a:ext cx="2901900" cy="595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438" name="Google Shape;438;p47"/>
          <p:cNvSpPr txBox="1"/>
          <p:nvPr>
            <p:ph idx="7" type="subTitle"/>
          </p:nvPr>
        </p:nvSpPr>
        <p:spPr>
          <a:xfrm>
            <a:off x="5237532" y="3643008"/>
            <a:ext cx="29019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Split">
  <p:cSld name="TITLE_8_2_2_2_1_1_1_1_1_1_1_1_1">
    <p:spTree>
      <p:nvGrpSpPr>
        <p:cNvPr id="439" name="Shape 439"/>
        <p:cNvGrpSpPr/>
        <p:nvPr/>
      </p:nvGrpSpPr>
      <p:grpSpPr>
        <a:xfrm>
          <a:off x="0" y="0"/>
          <a:ext cx="0" cy="0"/>
          <a:chOff x="0" y="0"/>
          <a:chExt cx="0" cy="0"/>
        </a:xfrm>
      </p:grpSpPr>
      <p:sp>
        <p:nvSpPr>
          <p:cNvPr id="440" name="Google Shape;440;p48"/>
          <p:cNvSpPr/>
          <p:nvPr/>
        </p:nvSpPr>
        <p:spPr>
          <a:xfrm>
            <a:off x="-2606" y="0"/>
            <a:ext cx="9144000" cy="2014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pic>
        <p:nvPicPr>
          <p:cNvPr id="441" name="Google Shape;441;p48"/>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442" name="Google Shape;442;p4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443" name="Google Shape;443;p48"/>
          <p:cNvSpPr txBox="1"/>
          <p:nvPr>
            <p:ph type="title"/>
          </p:nvPr>
        </p:nvSpPr>
        <p:spPr>
          <a:xfrm>
            <a:off x="329153" y="342900"/>
            <a:ext cx="60105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444" name="Google Shape;444;p48"/>
          <p:cNvSpPr txBox="1"/>
          <p:nvPr>
            <p:ph idx="1" type="subTitle"/>
          </p:nvPr>
        </p:nvSpPr>
        <p:spPr>
          <a:xfrm>
            <a:off x="329153" y="944569"/>
            <a:ext cx="54723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45" name="Google Shape;445;p48"/>
          <p:cNvSpPr/>
          <p:nvPr/>
        </p:nvSpPr>
        <p:spPr>
          <a:xfrm>
            <a:off x="1112655" y="1850681"/>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46" name="Google Shape;446;p48"/>
          <p:cNvSpPr txBox="1"/>
          <p:nvPr>
            <p:ph idx="2" type="subTitle"/>
          </p:nvPr>
        </p:nvSpPr>
        <p:spPr>
          <a:xfrm>
            <a:off x="490382" y="3106350"/>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447" name="Google Shape;447;p48"/>
          <p:cNvSpPr txBox="1"/>
          <p:nvPr>
            <p:ph idx="3" type="subTitle"/>
          </p:nvPr>
        </p:nvSpPr>
        <p:spPr>
          <a:xfrm>
            <a:off x="490382" y="2676159"/>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48" name="Google Shape;448;p48"/>
          <p:cNvSpPr/>
          <p:nvPr/>
        </p:nvSpPr>
        <p:spPr>
          <a:xfrm>
            <a:off x="3255001" y="1850681"/>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49" name="Google Shape;449;p48"/>
          <p:cNvSpPr txBox="1"/>
          <p:nvPr>
            <p:ph idx="4" type="subTitle"/>
          </p:nvPr>
        </p:nvSpPr>
        <p:spPr>
          <a:xfrm>
            <a:off x="2632729" y="3106350"/>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450" name="Google Shape;450;p48"/>
          <p:cNvSpPr txBox="1"/>
          <p:nvPr>
            <p:ph idx="5" type="subTitle"/>
          </p:nvPr>
        </p:nvSpPr>
        <p:spPr>
          <a:xfrm>
            <a:off x="2632729" y="2676159"/>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51" name="Google Shape;451;p48"/>
          <p:cNvSpPr/>
          <p:nvPr/>
        </p:nvSpPr>
        <p:spPr>
          <a:xfrm>
            <a:off x="5386862" y="1850681"/>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52" name="Google Shape;452;p48"/>
          <p:cNvSpPr txBox="1"/>
          <p:nvPr>
            <p:ph idx="6" type="subTitle"/>
          </p:nvPr>
        </p:nvSpPr>
        <p:spPr>
          <a:xfrm>
            <a:off x="4764590" y="3106350"/>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453" name="Google Shape;453;p48"/>
          <p:cNvSpPr txBox="1"/>
          <p:nvPr>
            <p:ph idx="7" type="subTitle"/>
          </p:nvPr>
        </p:nvSpPr>
        <p:spPr>
          <a:xfrm>
            <a:off x="4764590" y="2676159"/>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54" name="Google Shape;454;p48"/>
          <p:cNvSpPr/>
          <p:nvPr/>
        </p:nvSpPr>
        <p:spPr>
          <a:xfrm>
            <a:off x="7536862" y="1850681"/>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55" name="Google Shape;455;p48"/>
          <p:cNvSpPr txBox="1"/>
          <p:nvPr>
            <p:ph idx="8" type="subTitle"/>
          </p:nvPr>
        </p:nvSpPr>
        <p:spPr>
          <a:xfrm>
            <a:off x="6914590" y="3106350"/>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456" name="Google Shape;456;p48"/>
          <p:cNvSpPr txBox="1"/>
          <p:nvPr>
            <p:ph idx="9" type="subTitle"/>
          </p:nvPr>
        </p:nvSpPr>
        <p:spPr>
          <a:xfrm>
            <a:off x="6914590" y="2676159"/>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Heavy">
  <p:cSld name="TITLE_8_2_2_1">
    <p:spTree>
      <p:nvGrpSpPr>
        <p:cNvPr id="457" name="Shape 457"/>
        <p:cNvGrpSpPr/>
        <p:nvPr/>
      </p:nvGrpSpPr>
      <p:grpSpPr>
        <a:xfrm>
          <a:off x="0" y="0"/>
          <a:ext cx="0" cy="0"/>
          <a:chOff x="0" y="0"/>
          <a:chExt cx="0" cy="0"/>
        </a:xfrm>
      </p:grpSpPr>
      <p:sp>
        <p:nvSpPr>
          <p:cNvPr id="458" name="Google Shape;458;p49"/>
          <p:cNvSpPr/>
          <p:nvPr/>
        </p:nvSpPr>
        <p:spPr>
          <a:xfrm>
            <a:off x="4573725" y="-7144"/>
            <a:ext cx="4583400" cy="51507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459" name="Google Shape;459;p49"/>
          <p:cNvSpPr txBox="1"/>
          <p:nvPr>
            <p:ph type="title"/>
          </p:nvPr>
        </p:nvSpPr>
        <p:spPr>
          <a:xfrm>
            <a:off x="343607" y="342900"/>
            <a:ext cx="3486300" cy="2817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2pPr>
            <a:lvl3pPr lvl="2" rtl="0">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3pPr>
            <a:lvl4pPr lvl="3" rtl="0">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4pPr>
            <a:lvl5pPr lvl="4" rtl="0">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5pPr>
            <a:lvl6pPr lvl="5" rtl="0">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6pPr>
            <a:lvl7pPr lvl="6" rtl="0">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7pPr>
            <a:lvl8pPr lvl="7" rtl="0">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8pPr>
            <a:lvl9pPr lvl="8" rtl="0">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9pPr>
          </a:lstStyle>
          <a:p/>
        </p:txBody>
      </p:sp>
      <p:sp>
        <p:nvSpPr>
          <p:cNvPr id="460" name="Google Shape;460;p49"/>
          <p:cNvSpPr txBox="1"/>
          <p:nvPr>
            <p:ph idx="1" type="body"/>
          </p:nvPr>
        </p:nvSpPr>
        <p:spPr>
          <a:xfrm>
            <a:off x="329153" y="1478756"/>
            <a:ext cx="2621100" cy="2700300"/>
          </a:xfrm>
          <a:prstGeom prst="rect">
            <a:avLst/>
          </a:prstGeom>
          <a:noFill/>
          <a:ln>
            <a:noFill/>
          </a:ln>
        </p:spPr>
        <p:txBody>
          <a:bodyPr anchorCtr="0" anchor="t" bIns="34275" lIns="34275" spcFirstLastPara="1" rIns="34275" wrap="square" tIns="34275">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461" name="Google Shape;461;p49"/>
          <p:cNvSpPr txBox="1"/>
          <p:nvPr>
            <p:ph idx="2" type="body"/>
          </p:nvPr>
        </p:nvSpPr>
        <p:spPr>
          <a:xfrm>
            <a:off x="5186886" y="342900"/>
            <a:ext cx="3357000" cy="3836400"/>
          </a:xfrm>
          <a:prstGeom prst="rect">
            <a:avLst/>
          </a:prstGeom>
          <a:noFill/>
          <a:ln>
            <a:noFill/>
          </a:ln>
        </p:spPr>
        <p:txBody>
          <a:bodyPr anchorCtr="0" anchor="t" bIns="34275" lIns="34275" spcFirstLastPara="1" rIns="34275" wrap="square" tIns="34275">
            <a:noAutofit/>
          </a:bodyPr>
          <a:lstStyle>
            <a:lvl1pPr indent="-342900" lvl="0" marL="4572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1pPr>
            <a:lvl2pPr indent="-342900" lvl="1" marL="9144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2pPr>
            <a:lvl3pPr indent="-342900" lvl="2" marL="13716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3pPr>
            <a:lvl4pPr indent="-342900" lvl="3" marL="18288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4pPr>
            <a:lvl5pPr indent="-342900" lvl="4" marL="22860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5pPr>
            <a:lvl6pPr indent="-342900" lvl="5" marL="27432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6pPr>
            <a:lvl7pPr indent="-342900" lvl="6" marL="32004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7pPr>
            <a:lvl8pPr indent="-342900" lvl="7" marL="36576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8pPr>
            <a:lvl9pPr indent="-342900" lvl="8" marL="41148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9pPr>
          </a:lstStyle>
          <a:p/>
        </p:txBody>
      </p:sp>
      <p:pic>
        <p:nvPicPr>
          <p:cNvPr id="462" name="Google Shape;462;p49"/>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463" name="Google Shape;463;p4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540">
          <p15:clr>
            <a:srgbClr val="FA7B17"/>
          </p15:clr>
        </p15:guide>
        <p15:guide id="2" orient="horz" pos="719">
          <p15:clr>
            <a:srgbClr val="FA7B17"/>
          </p15:clr>
        </p15:guide>
        <p15:guide id="3" orient="horz" pos="899">
          <p15:clr>
            <a:srgbClr val="FA7B17"/>
          </p15:clr>
        </p15:guide>
        <p15:guide id="4" orient="horz" pos="1080">
          <p15:clr>
            <a:srgbClr val="FA7B17"/>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Black">
  <p:cSld name="TITLE_8_2_1_1">
    <p:bg>
      <p:bgPr>
        <a:solidFill>
          <a:schemeClr val="lt2"/>
        </a:solidFill>
      </p:bgPr>
    </p:bg>
    <p:spTree>
      <p:nvGrpSpPr>
        <p:cNvPr id="464" name="Shape 464"/>
        <p:cNvGrpSpPr/>
        <p:nvPr/>
      </p:nvGrpSpPr>
      <p:grpSpPr>
        <a:xfrm>
          <a:off x="0" y="0"/>
          <a:ext cx="0" cy="0"/>
          <a:chOff x="0" y="0"/>
          <a:chExt cx="0" cy="0"/>
        </a:xfrm>
      </p:grpSpPr>
      <p:sp>
        <p:nvSpPr>
          <p:cNvPr id="465" name="Google Shape;465;p5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dk2"/>
                </a:solidFill>
                <a:latin typeface="JetBrains Mono"/>
                <a:ea typeface="JetBrains Mono"/>
                <a:cs typeface="JetBrains Mono"/>
                <a:sym typeface="JetBrains Mono"/>
              </a:defRPr>
            </a:lvl1pPr>
            <a:lvl2pPr lvl="1" rtl="0" algn="r">
              <a:buNone/>
              <a:defRPr sz="900">
                <a:solidFill>
                  <a:schemeClr val="dk2"/>
                </a:solidFill>
                <a:latin typeface="JetBrains Mono"/>
                <a:ea typeface="JetBrains Mono"/>
                <a:cs typeface="JetBrains Mono"/>
                <a:sym typeface="JetBrains Mono"/>
              </a:defRPr>
            </a:lvl2pPr>
            <a:lvl3pPr lvl="2" rtl="0" algn="r">
              <a:buNone/>
              <a:defRPr sz="900">
                <a:solidFill>
                  <a:schemeClr val="dk2"/>
                </a:solidFill>
                <a:latin typeface="JetBrains Mono"/>
                <a:ea typeface="JetBrains Mono"/>
                <a:cs typeface="JetBrains Mono"/>
                <a:sym typeface="JetBrains Mono"/>
              </a:defRPr>
            </a:lvl3pPr>
            <a:lvl4pPr lvl="3" rtl="0" algn="r">
              <a:buNone/>
              <a:defRPr sz="900">
                <a:solidFill>
                  <a:schemeClr val="dk2"/>
                </a:solidFill>
                <a:latin typeface="JetBrains Mono"/>
                <a:ea typeface="JetBrains Mono"/>
                <a:cs typeface="JetBrains Mono"/>
                <a:sym typeface="JetBrains Mono"/>
              </a:defRPr>
            </a:lvl4pPr>
            <a:lvl5pPr lvl="4" rtl="0" algn="r">
              <a:buNone/>
              <a:defRPr sz="900">
                <a:solidFill>
                  <a:schemeClr val="dk2"/>
                </a:solidFill>
                <a:latin typeface="JetBrains Mono"/>
                <a:ea typeface="JetBrains Mono"/>
                <a:cs typeface="JetBrains Mono"/>
                <a:sym typeface="JetBrains Mono"/>
              </a:defRPr>
            </a:lvl5pPr>
            <a:lvl6pPr lvl="5" rtl="0" algn="r">
              <a:buNone/>
              <a:defRPr sz="900">
                <a:solidFill>
                  <a:schemeClr val="dk2"/>
                </a:solidFill>
                <a:latin typeface="JetBrains Mono"/>
                <a:ea typeface="JetBrains Mono"/>
                <a:cs typeface="JetBrains Mono"/>
                <a:sym typeface="JetBrains Mono"/>
              </a:defRPr>
            </a:lvl6pPr>
            <a:lvl7pPr lvl="6" rtl="0" algn="r">
              <a:buNone/>
              <a:defRPr sz="900">
                <a:solidFill>
                  <a:schemeClr val="dk2"/>
                </a:solidFill>
                <a:latin typeface="JetBrains Mono"/>
                <a:ea typeface="JetBrains Mono"/>
                <a:cs typeface="JetBrains Mono"/>
                <a:sym typeface="JetBrains Mono"/>
              </a:defRPr>
            </a:lvl7pPr>
            <a:lvl8pPr lvl="7" rtl="0" algn="r">
              <a:buNone/>
              <a:defRPr sz="900">
                <a:solidFill>
                  <a:schemeClr val="dk2"/>
                </a:solidFill>
                <a:latin typeface="JetBrains Mono"/>
                <a:ea typeface="JetBrains Mono"/>
                <a:cs typeface="JetBrains Mono"/>
                <a:sym typeface="JetBrains Mono"/>
              </a:defRPr>
            </a:lvl8pPr>
            <a:lvl9pPr lvl="8" rtl="0" algn="r">
              <a:buNone/>
              <a:defRPr sz="900">
                <a:solidFill>
                  <a:schemeClr val="dk2"/>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pic>
        <p:nvPicPr>
          <p:cNvPr id="466" name="Google Shape;466;p50"/>
          <p:cNvPicPr preferRelativeResize="0"/>
          <p:nvPr/>
        </p:nvPicPr>
        <p:blipFill>
          <a:blip r:embed="rId2">
            <a:alphaModFix/>
          </a:blip>
          <a:stretch>
            <a:fillRect/>
          </a:stretch>
        </p:blipFill>
        <p:spPr>
          <a:xfrm>
            <a:off x="272009" y="4743450"/>
            <a:ext cx="228226" cy="283071"/>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Blue">
  <p:cSld name="TITLE_8_2_1_1_1">
    <p:bg>
      <p:bgPr>
        <a:solidFill>
          <a:schemeClr val="accent2"/>
        </a:solidFill>
      </p:bgPr>
    </p:bg>
    <p:spTree>
      <p:nvGrpSpPr>
        <p:cNvPr id="467" name="Shape 467"/>
        <p:cNvGrpSpPr/>
        <p:nvPr/>
      </p:nvGrpSpPr>
      <p:grpSpPr>
        <a:xfrm>
          <a:off x="0" y="0"/>
          <a:ext cx="0" cy="0"/>
          <a:chOff x="0" y="0"/>
          <a:chExt cx="0" cy="0"/>
        </a:xfrm>
      </p:grpSpPr>
      <p:pic>
        <p:nvPicPr>
          <p:cNvPr id="468" name="Google Shape;468;p51"/>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469" name="Google Shape;469;p5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dk2"/>
                </a:solidFill>
                <a:latin typeface="JetBrains Mono"/>
                <a:ea typeface="JetBrains Mono"/>
                <a:cs typeface="JetBrains Mono"/>
                <a:sym typeface="JetBrains Mono"/>
              </a:defRPr>
            </a:lvl1pPr>
            <a:lvl2pPr lvl="1" rtl="0" algn="r">
              <a:buNone/>
              <a:defRPr sz="900">
                <a:solidFill>
                  <a:schemeClr val="dk2"/>
                </a:solidFill>
                <a:latin typeface="JetBrains Mono"/>
                <a:ea typeface="JetBrains Mono"/>
                <a:cs typeface="JetBrains Mono"/>
                <a:sym typeface="JetBrains Mono"/>
              </a:defRPr>
            </a:lvl2pPr>
            <a:lvl3pPr lvl="2" rtl="0" algn="r">
              <a:buNone/>
              <a:defRPr sz="900">
                <a:solidFill>
                  <a:schemeClr val="dk2"/>
                </a:solidFill>
                <a:latin typeface="JetBrains Mono"/>
                <a:ea typeface="JetBrains Mono"/>
                <a:cs typeface="JetBrains Mono"/>
                <a:sym typeface="JetBrains Mono"/>
              </a:defRPr>
            </a:lvl3pPr>
            <a:lvl4pPr lvl="3" rtl="0" algn="r">
              <a:buNone/>
              <a:defRPr sz="900">
                <a:solidFill>
                  <a:schemeClr val="dk2"/>
                </a:solidFill>
                <a:latin typeface="JetBrains Mono"/>
                <a:ea typeface="JetBrains Mono"/>
                <a:cs typeface="JetBrains Mono"/>
                <a:sym typeface="JetBrains Mono"/>
              </a:defRPr>
            </a:lvl4pPr>
            <a:lvl5pPr lvl="4" rtl="0" algn="r">
              <a:buNone/>
              <a:defRPr sz="900">
                <a:solidFill>
                  <a:schemeClr val="dk2"/>
                </a:solidFill>
                <a:latin typeface="JetBrains Mono"/>
                <a:ea typeface="JetBrains Mono"/>
                <a:cs typeface="JetBrains Mono"/>
                <a:sym typeface="JetBrains Mono"/>
              </a:defRPr>
            </a:lvl5pPr>
            <a:lvl6pPr lvl="5" rtl="0" algn="r">
              <a:buNone/>
              <a:defRPr sz="900">
                <a:solidFill>
                  <a:schemeClr val="dk2"/>
                </a:solidFill>
                <a:latin typeface="JetBrains Mono"/>
                <a:ea typeface="JetBrains Mono"/>
                <a:cs typeface="JetBrains Mono"/>
                <a:sym typeface="JetBrains Mono"/>
              </a:defRPr>
            </a:lvl6pPr>
            <a:lvl7pPr lvl="6" rtl="0" algn="r">
              <a:buNone/>
              <a:defRPr sz="900">
                <a:solidFill>
                  <a:schemeClr val="dk2"/>
                </a:solidFill>
                <a:latin typeface="JetBrains Mono"/>
                <a:ea typeface="JetBrains Mono"/>
                <a:cs typeface="JetBrains Mono"/>
                <a:sym typeface="JetBrains Mono"/>
              </a:defRPr>
            </a:lvl7pPr>
            <a:lvl8pPr lvl="7" rtl="0" algn="r">
              <a:buNone/>
              <a:defRPr sz="900">
                <a:solidFill>
                  <a:schemeClr val="dk2"/>
                </a:solidFill>
                <a:latin typeface="JetBrains Mono"/>
                <a:ea typeface="JetBrains Mono"/>
                <a:cs typeface="JetBrains Mono"/>
                <a:sym typeface="JetBrains Mono"/>
              </a:defRPr>
            </a:lvl8pPr>
            <a:lvl9pPr lvl="8" rtl="0" algn="r">
              <a:buNone/>
              <a:defRPr sz="900">
                <a:solidFill>
                  <a:schemeClr val="dk2"/>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p:cSld name="CUSTOM_2">
    <p:bg>
      <p:bgPr>
        <a:solidFill>
          <a:srgbClr val="000000">
            <a:alpha val="0"/>
          </a:srgbClr>
        </a:solidFill>
      </p:bgPr>
    </p:bg>
    <p:spTree>
      <p:nvGrpSpPr>
        <p:cNvPr id="470" name="Shape 470"/>
        <p:cNvGrpSpPr/>
        <p:nvPr/>
      </p:nvGrpSpPr>
      <p:grpSpPr>
        <a:xfrm>
          <a:off x="0" y="0"/>
          <a:ext cx="0" cy="0"/>
          <a:chOff x="0" y="0"/>
          <a:chExt cx="0" cy="0"/>
        </a:xfrm>
      </p:grpSpPr>
      <p:sp>
        <p:nvSpPr>
          <p:cNvPr id="471" name="Google Shape;471;p52"/>
          <p:cNvSpPr txBox="1"/>
          <p:nvPr>
            <p:ph type="title"/>
          </p:nvPr>
        </p:nvSpPr>
        <p:spPr>
          <a:xfrm>
            <a:off x="330268" y="342900"/>
            <a:ext cx="6400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472" name="Google Shape;472;p52"/>
          <p:cNvSpPr txBox="1"/>
          <p:nvPr>
            <p:ph idx="1" type="subTitle"/>
          </p:nvPr>
        </p:nvSpPr>
        <p:spPr>
          <a:xfrm>
            <a:off x="330268" y="882084"/>
            <a:ext cx="6400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73" name="Google Shape;473;p52"/>
          <p:cNvSpPr txBox="1"/>
          <p:nvPr>
            <p:ph idx="2" type="body"/>
          </p:nvPr>
        </p:nvSpPr>
        <p:spPr>
          <a:xfrm>
            <a:off x="330268" y="1404938"/>
            <a:ext cx="5486400" cy="2743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474" name="Google Shape;474;p52"/>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475" name="Google Shape;475;p5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2">
  <p:cSld name="CUSTOM_2_4">
    <p:bg>
      <p:bgPr>
        <a:solidFill>
          <a:srgbClr val="000000">
            <a:alpha val="0"/>
          </a:srgbClr>
        </a:solidFill>
      </p:bgPr>
    </p:bg>
    <p:spTree>
      <p:nvGrpSpPr>
        <p:cNvPr id="476" name="Shape 476"/>
        <p:cNvGrpSpPr/>
        <p:nvPr/>
      </p:nvGrpSpPr>
      <p:grpSpPr>
        <a:xfrm>
          <a:off x="0" y="0"/>
          <a:ext cx="0" cy="0"/>
          <a:chOff x="0" y="0"/>
          <a:chExt cx="0" cy="0"/>
        </a:xfrm>
      </p:grpSpPr>
      <p:sp>
        <p:nvSpPr>
          <p:cNvPr id="477" name="Google Shape;477;p53"/>
          <p:cNvSpPr txBox="1"/>
          <p:nvPr>
            <p:ph type="title"/>
          </p:nvPr>
        </p:nvSpPr>
        <p:spPr>
          <a:xfrm>
            <a:off x="330268" y="342900"/>
            <a:ext cx="31809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478" name="Google Shape;478;p53"/>
          <p:cNvSpPr txBox="1"/>
          <p:nvPr>
            <p:ph idx="1" type="subTitle"/>
          </p:nvPr>
        </p:nvSpPr>
        <p:spPr>
          <a:xfrm>
            <a:off x="330268" y="882084"/>
            <a:ext cx="31809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79" name="Google Shape;479;p53"/>
          <p:cNvSpPr txBox="1"/>
          <p:nvPr>
            <p:ph idx="2" type="body"/>
          </p:nvPr>
        </p:nvSpPr>
        <p:spPr>
          <a:xfrm>
            <a:off x="330268" y="1449281"/>
            <a:ext cx="2120400" cy="2794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480" name="Google Shape;480;p53"/>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481" name="Google Shape;481;p5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482" name="Google Shape;482;p53"/>
          <p:cNvSpPr/>
          <p:nvPr/>
        </p:nvSpPr>
        <p:spPr>
          <a:xfrm rot="5400000">
            <a:off x="4444012" y="1942163"/>
            <a:ext cx="3947700" cy="56400"/>
          </a:xfrm>
          <a:prstGeom prst="rect">
            <a:avLst/>
          </a:prstGeom>
          <a:gradFill>
            <a:gsLst>
              <a:gs pos="0">
                <a:schemeClr val="accent2"/>
              </a:gs>
              <a:gs pos="100000">
                <a:srgbClr val="BD50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1">
  <p:cSld name="CUSTOM_2_3">
    <p:bg>
      <p:bgPr>
        <a:solidFill>
          <a:srgbClr val="000000">
            <a:alpha val="0"/>
          </a:srgbClr>
        </a:solidFill>
      </p:bgPr>
    </p:bg>
    <p:spTree>
      <p:nvGrpSpPr>
        <p:cNvPr id="483" name="Shape 483"/>
        <p:cNvGrpSpPr/>
        <p:nvPr/>
      </p:nvGrpSpPr>
      <p:grpSpPr>
        <a:xfrm>
          <a:off x="0" y="0"/>
          <a:ext cx="0" cy="0"/>
          <a:chOff x="0" y="0"/>
          <a:chExt cx="0" cy="0"/>
        </a:xfrm>
      </p:grpSpPr>
      <p:sp>
        <p:nvSpPr>
          <p:cNvPr id="484" name="Google Shape;484;p54"/>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485" name="Google Shape;485;p54"/>
          <p:cNvSpPr txBox="1"/>
          <p:nvPr>
            <p:ph idx="1" type="body"/>
          </p:nvPr>
        </p:nvSpPr>
        <p:spPr>
          <a:xfrm>
            <a:off x="329687" y="3037472"/>
            <a:ext cx="2120400" cy="2244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486" name="Google Shape;486;p54"/>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487" name="Google Shape;487;p5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488" name="Google Shape;488;p54"/>
          <p:cNvSpPr/>
          <p:nvPr/>
        </p:nvSpPr>
        <p:spPr>
          <a:xfrm>
            <a:off x="330268" y="2607422"/>
            <a:ext cx="8813700" cy="133500"/>
          </a:xfrm>
          <a:prstGeom prst="rect">
            <a:avLst/>
          </a:prstGeom>
          <a:gradFill>
            <a:gsLst>
              <a:gs pos="0">
                <a:schemeClr val="accent2"/>
              </a:gs>
              <a:gs pos="100000">
                <a:srgbClr val="BD50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3">
  <p:cSld name="CUSTOM_2_3_1">
    <p:bg>
      <p:bgPr>
        <a:solidFill>
          <a:srgbClr val="000000">
            <a:alpha val="0"/>
          </a:srgbClr>
        </a:solidFill>
      </p:bgPr>
    </p:bg>
    <p:spTree>
      <p:nvGrpSpPr>
        <p:cNvPr id="489" name="Shape 489"/>
        <p:cNvGrpSpPr/>
        <p:nvPr/>
      </p:nvGrpSpPr>
      <p:grpSpPr>
        <a:xfrm>
          <a:off x="0" y="0"/>
          <a:ext cx="0" cy="0"/>
          <a:chOff x="0" y="0"/>
          <a:chExt cx="0" cy="0"/>
        </a:xfrm>
      </p:grpSpPr>
      <p:pic>
        <p:nvPicPr>
          <p:cNvPr id="490" name="Google Shape;490;p55"/>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491" name="Google Shape;491;p5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492" name="Google Shape;492;p55"/>
          <p:cNvSpPr/>
          <p:nvPr/>
        </p:nvSpPr>
        <p:spPr>
          <a:xfrm>
            <a:off x="329153" y="3110400"/>
            <a:ext cx="8814900" cy="37200"/>
          </a:xfrm>
          <a:prstGeom prst="rect">
            <a:avLst/>
          </a:prstGeom>
          <a:gradFill>
            <a:gsLst>
              <a:gs pos="0">
                <a:schemeClr val="accent2"/>
              </a:gs>
              <a:gs pos="100000">
                <a:srgbClr val="BD50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493" name="Google Shape;493;p55"/>
          <p:cNvSpPr/>
          <p:nvPr/>
        </p:nvSpPr>
        <p:spPr>
          <a:xfrm>
            <a:off x="-2606" y="0"/>
            <a:ext cx="9144000" cy="2014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494" name="Google Shape;494;p55"/>
          <p:cNvSpPr txBox="1"/>
          <p:nvPr>
            <p:ph type="title"/>
          </p:nvPr>
        </p:nvSpPr>
        <p:spPr>
          <a:xfrm>
            <a:off x="329153" y="342900"/>
            <a:ext cx="59466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495" name="Google Shape;495;p55"/>
          <p:cNvSpPr txBox="1"/>
          <p:nvPr>
            <p:ph idx="1" type="body"/>
          </p:nvPr>
        </p:nvSpPr>
        <p:spPr>
          <a:xfrm>
            <a:off x="329153" y="900113"/>
            <a:ext cx="5485800" cy="842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3 columns">
  <p:cSld name="CUSTOM_2_2">
    <p:spTree>
      <p:nvGrpSpPr>
        <p:cNvPr id="496" name="Shape 496"/>
        <p:cNvGrpSpPr/>
        <p:nvPr/>
      </p:nvGrpSpPr>
      <p:grpSpPr>
        <a:xfrm>
          <a:off x="0" y="0"/>
          <a:ext cx="0" cy="0"/>
          <a:chOff x="0" y="0"/>
          <a:chExt cx="0" cy="0"/>
        </a:xfrm>
      </p:grpSpPr>
      <p:sp>
        <p:nvSpPr>
          <p:cNvPr id="497" name="Google Shape;497;p56"/>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498" name="Google Shape;498;p56"/>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99" name="Google Shape;499;p56"/>
          <p:cNvSpPr txBox="1"/>
          <p:nvPr>
            <p:ph idx="2" type="body"/>
          </p:nvPr>
        </p:nvSpPr>
        <p:spPr>
          <a:xfrm>
            <a:off x="330268" y="1759476"/>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500" name="Google Shape;500;p56"/>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501" name="Google Shape;501;p5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502" name="Google Shape;502;p56"/>
          <p:cNvSpPr txBox="1"/>
          <p:nvPr>
            <p:ph idx="3" type="body"/>
          </p:nvPr>
        </p:nvSpPr>
        <p:spPr>
          <a:xfrm>
            <a:off x="3511820" y="1759476"/>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503" name="Google Shape;503;p56"/>
          <p:cNvSpPr txBox="1"/>
          <p:nvPr>
            <p:ph idx="4" type="body"/>
          </p:nvPr>
        </p:nvSpPr>
        <p:spPr>
          <a:xfrm>
            <a:off x="6693372" y="1750519"/>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4 columns ">
  <p:cSld name="CUSTOM_2_2_2">
    <p:spTree>
      <p:nvGrpSpPr>
        <p:cNvPr id="504" name="Shape 504"/>
        <p:cNvGrpSpPr/>
        <p:nvPr/>
      </p:nvGrpSpPr>
      <p:grpSpPr>
        <a:xfrm>
          <a:off x="0" y="0"/>
          <a:ext cx="0" cy="0"/>
          <a:chOff x="0" y="0"/>
          <a:chExt cx="0" cy="0"/>
        </a:xfrm>
      </p:grpSpPr>
      <p:sp>
        <p:nvSpPr>
          <p:cNvPr id="505" name="Google Shape;505;p57"/>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506" name="Google Shape;506;p57"/>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507" name="Google Shape;507;p57"/>
          <p:cNvSpPr txBox="1"/>
          <p:nvPr>
            <p:ph idx="2" type="body"/>
          </p:nvPr>
        </p:nvSpPr>
        <p:spPr>
          <a:xfrm>
            <a:off x="330268" y="1759476"/>
            <a:ext cx="19731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508" name="Google Shape;508;p57"/>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509" name="Google Shape;509;p5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510" name="Google Shape;510;p57"/>
          <p:cNvSpPr txBox="1"/>
          <p:nvPr>
            <p:ph idx="3" type="body"/>
          </p:nvPr>
        </p:nvSpPr>
        <p:spPr>
          <a:xfrm>
            <a:off x="2500719" y="1759476"/>
            <a:ext cx="19731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511" name="Google Shape;511;p57"/>
          <p:cNvSpPr txBox="1"/>
          <p:nvPr>
            <p:ph idx="4" type="body"/>
          </p:nvPr>
        </p:nvSpPr>
        <p:spPr>
          <a:xfrm>
            <a:off x="4671170" y="1750519"/>
            <a:ext cx="19731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512" name="Google Shape;512;p57"/>
          <p:cNvSpPr txBox="1"/>
          <p:nvPr>
            <p:ph idx="5" type="body"/>
          </p:nvPr>
        </p:nvSpPr>
        <p:spPr>
          <a:xfrm>
            <a:off x="6841621" y="1750519"/>
            <a:ext cx="19731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4 columns  2">
  <p:cSld name="CUSTOM_2_2_2_1">
    <p:spTree>
      <p:nvGrpSpPr>
        <p:cNvPr id="513" name="Shape 513"/>
        <p:cNvGrpSpPr/>
        <p:nvPr/>
      </p:nvGrpSpPr>
      <p:grpSpPr>
        <a:xfrm>
          <a:off x="0" y="0"/>
          <a:ext cx="0" cy="0"/>
          <a:chOff x="0" y="0"/>
          <a:chExt cx="0" cy="0"/>
        </a:xfrm>
      </p:grpSpPr>
      <p:sp>
        <p:nvSpPr>
          <p:cNvPr id="514" name="Google Shape;514;p58"/>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515" name="Google Shape;515;p58"/>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516" name="Google Shape;516;p58"/>
          <p:cNvSpPr txBox="1"/>
          <p:nvPr>
            <p:ph idx="2" type="body"/>
          </p:nvPr>
        </p:nvSpPr>
        <p:spPr>
          <a:xfrm>
            <a:off x="330268" y="1759472"/>
            <a:ext cx="3636000" cy="10788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517" name="Google Shape;517;p58"/>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518" name="Google Shape;518;p5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519" name="Google Shape;519;p58"/>
          <p:cNvSpPr txBox="1"/>
          <p:nvPr>
            <p:ph idx="3" type="body"/>
          </p:nvPr>
        </p:nvSpPr>
        <p:spPr>
          <a:xfrm>
            <a:off x="5178801" y="1759472"/>
            <a:ext cx="3636000" cy="10788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520" name="Google Shape;520;p58"/>
          <p:cNvSpPr txBox="1"/>
          <p:nvPr>
            <p:ph idx="4" type="body"/>
          </p:nvPr>
        </p:nvSpPr>
        <p:spPr>
          <a:xfrm>
            <a:off x="330268" y="3251855"/>
            <a:ext cx="3636000" cy="10788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521" name="Google Shape;521;p58"/>
          <p:cNvSpPr txBox="1"/>
          <p:nvPr>
            <p:ph idx="5" type="body"/>
          </p:nvPr>
        </p:nvSpPr>
        <p:spPr>
          <a:xfrm>
            <a:off x="5178801" y="3251855"/>
            <a:ext cx="3636000" cy="10788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2 columns">
  <p:cSld name="CUSTOM_2_2_1">
    <p:spTree>
      <p:nvGrpSpPr>
        <p:cNvPr id="522" name="Shape 522"/>
        <p:cNvGrpSpPr/>
        <p:nvPr/>
      </p:nvGrpSpPr>
      <p:grpSpPr>
        <a:xfrm>
          <a:off x="0" y="0"/>
          <a:ext cx="0" cy="0"/>
          <a:chOff x="0" y="0"/>
          <a:chExt cx="0" cy="0"/>
        </a:xfrm>
      </p:grpSpPr>
      <p:sp>
        <p:nvSpPr>
          <p:cNvPr id="523" name="Google Shape;523;p59"/>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524" name="Google Shape;524;p59"/>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525" name="Google Shape;525;p59"/>
          <p:cNvSpPr txBox="1"/>
          <p:nvPr>
            <p:ph idx="2" type="body"/>
          </p:nvPr>
        </p:nvSpPr>
        <p:spPr>
          <a:xfrm>
            <a:off x="1390401" y="1759476"/>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526" name="Google Shape;526;p59"/>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527" name="Google Shape;527;p5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528" name="Google Shape;528;p59"/>
          <p:cNvSpPr txBox="1"/>
          <p:nvPr>
            <p:ph idx="3" type="body"/>
          </p:nvPr>
        </p:nvSpPr>
        <p:spPr>
          <a:xfrm>
            <a:off x="5633239" y="1759476"/>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ack">
  <p:cSld name="CUSTOM">
    <p:bg>
      <p:bgPr>
        <a:solidFill>
          <a:schemeClr val="lt2"/>
        </a:solidFill>
      </p:bgPr>
    </p:bg>
    <p:spTree>
      <p:nvGrpSpPr>
        <p:cNvPr id="529" name="Shape 529"/>
        <p:cNvGrpSpPr/>
        <p:nvPr/>
      </p:nvGrpSpPr>
      <p:grpSpPr>
        <a:xfrm>
          <a:off x="0" y="0"/>
          <a:ext cx="0" cy="0"/>
          <a:chOff x="0" y="0"/>
          <a:chExt cx="0" cy="0"/>
        </a:xfrm>
      </p:grpSpPr>
      <p:pic>
        <p:nvPicPr>
          <p:cNvPr id="530" name="Google Shape;530;p60"/>
          <p:cNvPicPr preferRelativeResize="0"/>
          <p:nvPr/>
        </p:nvPicPr>
        <p:blipFill>
          <a:blip r:embed="rId2">
            <a:alphaModFix/>
          </a:blip>
          <a:stretch>
            <a:fillRect/>
          </a:stretch>
        </p:blipFill>
        <p:spPr>
          <a:xfrm>
            <a:off x="2573153" y="572653"/>
            <a:ext cx="3997694" cy="3997694"/>
          </a:xfrm>
          <a:prstGeom prst="rect">
            <a:avLst/>
          </a:prstGeom>
          <a:noFill/>
          <a:ln>
            <a:noFill/>
          </a:ln>
        </p:spPr>
      </p:pic>
      <p:sp>
        <p:nvSpPr>
          <p:cNvPr id="531" name="Google Shape;531;p60"/>
          <p:cNvSpPr txBox="1"/>
          <p:nvPr>
            <p:ph type="title"/>
          </p:nvPr>
        </p:nvSpPr>
        <p:spPr>
          <a:xfrm>
            <a:off x="1488011" y="1068816"/>
            <a:ext cx="6171300" cy="2786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1pPr>
            <a:lvl2pPr lvl="1" rtl="0">
              <a:spcBef>
                <a:spcPts val="0"/>
              </a:spcBef>
              <a:spcAft>
                <a:spcPts val="0"/>
              </a:spcAft>
              <a:buClr>
                <a:schemeClr val="lt1"/>
              </a:buClr>
              <a:buSzPts val="4500"/>
              <a:buNone/>
              <a:defRPr sz="4500">
                <a:solidFill>
                  <a:schemeClr val="lt1"/>
                </a:solidFill>
              </a:defRPr>
            </a:lvl2pPr>
            <a:lvl3pPr lvl="2" rtl="0">
              <a:spcBef>
                <a:spcPts val="0"/>
              </a:spcBef>
              <a:spcAft>
                <a:spcPts val="0"/>
              </a:spcAft>
              <a:buClr>
                <a:schemeClr val="lt1"/>
              </a:buClr>
              <a:buSzPts val="4500"/>
              <a:buNone/>
              <a:defRPr sz="4500">
                <a:solidFill>
                  <a:schemeClr val="lt1"/>
                </a:solidFill>
              </a:defRPr>
            </a:lvl3pPr>
            <a:lvl4pPr lvl="3" rtl="0">
              <a:spcBef>
                <a:spcPts val="0"/>
              </a:spcBef>
              <a:spcAft>
                <a:spcPts val="0"/>
              </a:spcAft>
              <a:buClr>
                <a:schemeClr val="lt1"/>
              </a:buClr>
              <a:buSzPts val="4500"/>
              <a:buNone/>
              <a:defRPr sz="4500">
                <a:solidFill>
                  <a:schemeClr val="lt1"/>
                </a:solidFill>
              </a:defRPr>
            </a:lvl4pPr>
            <a:lvl5pPr lvl="4" rtl="0">
              <a:spcBef>
                <a:spcPts val="0"/>
              </a:spcBef>
              <a:spcAft>
                <a:spcPts val="0"/>
              </a:spcAft>
              <a:buClr>
                <a:schemeClr val="lt1"/>
              </a:buClr>
              <a:buSzPts val="4500"/>
              <a:buNone/>
              <a:defRPr sz="4500">
                <a:solidFill>
                  <a:schemeClr val="lt1"/>
                </a:solidFill>
              </a:defRPr>
            </a:lvl5pPr>
            <a:lvl6pPr lvl="5" rtl="0">
              <a:spcBef>
                <a:spcPts val="0"/>
              </a:spcBef>
              <a:spcAft>
                <a:spcPts val="0"/>
              </a:spcAft>
              <a:buClr>
                <a:schemeClr val="lt1"/>
              </a:buClr>
              <a:buSzPts val="4500"/>
              <a:buNone/>
              <a:defRPr sz="4500">
                <a:solidFill>
                  <a:schemeClr val="lt1"/>
                </a:solidFill>
              </a:defRPr>
            </a:lvl6pPr>
            <a:lvl7pPr lvl="6" rtl="0">
              <a:spcBef>
                <a:spcPts val="0"/>
              </a:spcBef>
              <a:spcAft>
                <a:spcPts val="0"/>
              </a:spcAft>
              <a:buClr>
                <a:schemeClr val="lt1"/>
              </a:buClr>
              <a:buSzPts val="4500"/>
              <a:buNone/>
              <a:defRPr sz="4500">
                <a:solidFill>
                  <a:schemeClr val="lt1"/>
                </a:solidFill>
              </a:defRPr>
            </a:lvl7pPr>
            <a:lvl8pPr lvl="7" rtl="0">
              <a:spcBef>
                <a:spcPts val="0"/>
              </a:spcBef>
              <a:spcAft>
                <a:spcPts val="0"/>
              </a:spcAft>
              <a:buClr>
                <a:schemeClr val="lt1"/>
              </a:buClr>
              <a:buSzPts val="4500"/>
              <a:buNone/>
              <a:defRPr sz="4500">
                <a:solidFill>
                  <a:schemeClr val="lt1"/>
                </a:solidFill>
              </a:defRPr>
            </a:lvl8pPr>
            <a:lvl9pPr lvl="8" rtl="0">
              <a:spcBef>
                <a:spcPts val="0"/>
              </a:spcBef>
              <a:spcAft>
                <a:spcPts val="0"/>
              </a:spcAft>
              <a:buClr>
                <a:schemeClr val="lt1"/>
              </a:buClr>
              <a:buSzPts val="4500"/>
              <a:buNone/>
              <a:defRPr sz="4500">
                <a:solidFill>
                  <a:schemeClr val="lt1"/>
                </a:solidFill>
              </a:defRPr>
            </a:lvl9pPr>
          </a:lstStyle>
          <a:p/>
        </p:txBody>
      </p:sp>
      <p:pic>
        <p:nvPicPr>
          <p:cNvPr id="532" name="Google Shape;532;p60"/>
          <p:cNvPicPr preferRelativeResize="0"/>
          <p:nvPr/>
        </p:nvPicPr>
        <p:blipFill>
          <a:blip r:embed="rId3">
            <a:alphaModFix/>
          </a:blip>
          <a:stretch>
            <a:fillRect/>
          </a:stretch>
        </p:blipFill>
        <p:spPr>
          <a:xfrm>
            <a:off x="4255151" y="572653"/>
            <a:ext cx="637149" cy="496100"/>
          </a:xfrm>
          <a:prstGeom prst="rect">
            <a:avLst/>
          </a:prstGeom>
          <a:noFill/>
          <a:ln>
            <a:noFill/>
          </a:ln>
        </p:spPr>
      </p:pic>
      <p:sp>
        <p:nvSpPr>
          <p:cNvPr id="533" name="Google Shape;533;p60"/>
          <p:cNvSpPr txBox="1"/>
          <p:nvPr>
            <p:ph idx="1" type="subTitle"/>
          </p:nvPr>
        </p:nvSpPr>
        <p:spPr>
          <a:xfrm>
            <a:off x="3185152" y="3855272"/>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5"/>
              </a:buClr>
              <a:buSzPts val="1800"/>
              <a:buFont typeface="JetBrains Mono"/>
              <a:buNone/>
              <a:defRPr sz="1800">
                <a:solidFill>
                  <a:schemeClr val="accent5"/>
                </a:solidFill>
                <a:latin typeface="JetBrains Mono"/>
                <a:ea typeface="JetBrains Mono"/>
                <a:cs typeface="JetBrains Mono"/>
                <a:sym typeface="JetBrains Mono"/>
              </a:defRPr>
            </a:lvl1pPr>
            <a:lvl2pPr lvl="1" rtl="0"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2pPr>
            <a:lvl3pPr lvl="2" rtl="0"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3pPr>
            <a:lvl4pPr lvl="3" rtl="0"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4pPr>
            <a:lvl5pPr lvl="4" rtl="0"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5pPr>
            <a:lvl6pPr lvl="5" rtl="0"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6pPr>
            <a:lvl7pPr lvl="6" rtl="0"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7pPr>
            <a:lvl8pPr lvl="7" rtl="0"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8pPr>
            <a:lvl9pPr lvl="8" rtl="0"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White">
  <p:cSld name="CUSTOM_7_1">
    <p:spTree>
      <p:nvGrpSpPr>
        <p:cNvPr id="534" name="Shape 534"/>
        <p:cNvGrpSpPr/>
        <p:nvPr/>
      </p:nvGrpSpPr>
      <p:grpSpPr>
        <a:xfrm>
          <a:off x="0" y="0"/>
          <a:ext cx="0" cy="0"/>
          <a:chOff x="0" y="0"/>
          <a:chExt cx="0" cy="0"/>
        </a:xfrm>
      </p:grpSpPr>
      <p:pic>
        <p:nvPicPr>
          <p:cNvPr id="535" name="Google Shape;535;p61"/>
          <p:cNvPicPr preferRelativeResize="0"/>
          <p:nvPr/>
        </p:nvPicPr>
        <p:blipFill rotWithShape="1">
          <a:blip r:embed="rId2">
            <a:alphaModFix/>
          </a:blip>
          <a:srcRect b="0" l="0" r="0" t="0"/>
          <a:stretch/>
        </p:blipFill>
        <p:spPr>
          <a:xfrm>
            <a:off x="2573153" y="572653"/>
            <a:ext cx="3997694" cy="3997694"/>
          </a:xfrm>
          <a:prstGeom prst="rect">
            <a:avLst/>
          </a:prstGeom>
          <a:noFill/>
          <a:ln>
            <a:noFill/>
          </a:ln>
        </p:spPr>
      </p:pic>
      <p:sp>
        <p:nvSpPr>
          <p:cNvPr id="536" name="Google Shape;536;p61"/>
          <p:cNvSpPr txBox="1"/>
          <p:nvPr>
            <p:ph type="title"/>
          </p:nvPr>
        </p:nvSpPr>
        <p:spPr>
          <a:xfrm>
            <a:off x="1488011" y="1068816"/>
            <a:ext cx="6171300" cy="2786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9pPr>
          </a:lstStyle>
          <a:p/>
        </p:txBody>
      </p:sp>
      <p:sp>
        <p:nvSpPr>
          <p:cNvPr id="537" name="Google Shape;537;p61"/>
          <p:cNvSpPr txBox="1"/>
          <p:nvPr>
            <p:ph idx="1" type="subTitle"/>
          </p:nvPr>
        </p:nvSpPr>
        <p:spPr>
          <a:xfrm>
            <a:off x="3185152" y="3855272"/>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1300"/>
              <a:buFont typeface="JetBrains Mono"/>
              <a:buNone/>
              <a:defRPr sz="13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2pPr>
            <a:lvl3pPr lvl="2"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3pPr>
            <a:lvl4pPr lvl="3"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4pPr>
            <a:lvl5pPr lvl="4"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5pPr>
            <a:lvl6pPr lvl="5"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6pPr>
            <a:lvl7pPr lvl="6"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7pPr>
            <a:lvl8pPr lvl="7"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8pPr>
            <a:lvl9pPr lvl="8"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9pPr>
          </a:lstStyle>
          <a:p/>
        </p:txBody>
      </p:sp>
      <p:pic>
        <p:nvPicPr>
          <p:cNvPr id="538" name="Google Shape;538;p61"/>
          <p:cNvPicPr preferRelativeResize="0"/>
          <p:nvPr/>
        </p:nvPicPr>
        <p:blipFill>
          <a:blip r:embed="rId3">
            <a:alphaModFix/>
          </a:blip>
          <a:stretch>
            <a:fillRect/>
          </a:stretch>
        </p:blipFill>
        <p:spPr>
          <a:xfrm>
            <a:off x="4357877" y="572653"/>
            <a:ext cx="431693" cy="33612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LeftAlign">
  <p:cSld name="CUSTOM_7_1_2">
    <p:spTree>
      <p:nvGrpSpPr>
        <p:cNvPr id="539" name="Shape 539"/>
        <p:cNvGrpSpPr/>
        <p:nvPr/>
      </p:nvGrpSpPr>
      <p:grpSpPr>
        <a:xfrm>
          <a:off x="0" y="0"/>
          <a:ext cx="0" cy="0"/>
          <a:chOff x="0" y="0"/>
          <a:chExt cx="0" cy="0"/>
        </a:xfrm>
      </p:grpSpPr>
      <p:pic>
        <p:nvPicPr>
          <p:cNvPr id="540" name="Google Shape;540;p62"/>
          <p:cNvPicPr preferRelativeResize="0"/>
          <p:nvPr/>
        </p:nvPicPr>
        <p:blipFill rotWithShape="1">
          <a:blip r:embed="rId2">
            <a:alphaModFix/>
          </a:blip>
          <a:srcRect b="0" l="0" r="0" t="0"/>
          <a:stretch/>
        </p:blipFill>
        <p:spPr>
          <a:xfrm>
            <a:off x="662467" y="572653"/>
            <a:ext cx="3997694" cy="3997694"/>
          </a:xfrm>
          <a:prstGeom prst="rect">
            <a:avLst/>
          </a:prstGeom>
          <a:noFill/>
          <a:ln>
            <a:noFill/>
          </a:ln>
        </p:spPr>
      </p:pic>
      <p:sp>
        <p:nvSpPr>
          <p:cNvPr id="541" name="Google Shape;541;p62"/>
          <p:cNvSpPr txBox="1"/>
          <p:nvPr>
            <p:ph type="title"/>
          </p:nvPr>
        </p:nvSpPr>
        <p:spPr>
          <a:xfrm>
            <a:off x="1334496" y="1068816"/>
            <a:ext cx="6171300" cy="27864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9pPr>
          </a:lstStyle>
          <a:p/>
        </p:txBody>
      </p:sp>
      <p:sp>
        <p:nvSpPr>
          <p:cNvPr id="542" name="Google Shape;542;p62"/>
          <p:cNvSpPr txBox="1"/>
          <p:nvPr>
            <p:ph idx="1" type="subTitle"/>
          </p:nvPr>
        </p:nvSpPr>
        <p:spPr>
          <a:xfrm>
            <a:off x="1334496" y="3855272"/>
            <a:ext cx="2742600" cy="5595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2"/>
              </a:buClr>
              <a:buSzPts val="1300"/>
              <a:buFont typeface="JetBrains Mono"/>
              <a:buNone/>
              <a:defRPr sz="13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2pPr>
            <a:lvl3pPr lvl="2"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3pPr>
            <a:lvl4pPr lvl="3"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4pPr>
            <a:lvl5pPr lvl="4"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5pPr>
            <a:lvl6pPr lvl="5"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6pPr>
            <a:lvl7pPr lvl="6"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7pPr>
            <a:lvl8pPr lvl="7"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8pPr>
            <a:lvl9pPr lvl="8"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9pPr>
          </a:lstStyle>
          <a:p/>
        </p:txBody>
      </p:sp>
      <p:pic>
        <p:nvPicPr>
          <p:cNvPr id="543" name="Google Shape;543;p62"/>
          <p:cNvPicPr preferRelativeResize="0"/>
          <p:nvPr/>
        </p:nvPicPr>
        <p:blipFill>
          <a:blip r:embed="rId3">
            <a:alphaModFix/>
          </a:blip>
          <a:stretch>
            <a:fillRect/>
          </a:stretch>
        </p:blipFill>
        <p:spPr>
          <a:xfrm>
            <a:off x="1334499" y="572653"/>
            <a:ext cx="431693" cy="336127"/>
          </a:xfrm>
          <a:prstGeom prst="rect">
            <a:avLst/>
          </a:prstGeom>
          <a:noFill/>
          <a:ln>
            <a:noFill/>
          </a:ln>
        </p:spPr>
      </p:pic>
      <p:pic>
        <p:nvPicPr>
          <p:cNvPr id="544" name="Google Shape;544;p62"/>
          <p:cNvPicPr preferRelativeResize="0"/>
          <p:nvPr/>
        </p:nvPicPr>
        <p:blipFill rotWithShape="1">
          <a:blip r:embed="rId2">
            <a:alphaModFix/>
          </a:blip>
          <a:srcRect b="0" l="0" r="0" t="0"/>
          <a:stretch/>
        </p:blipFill>
        <p:spPr>
          <a:xfrm>
            <a:off x="4487289" y="572653"/>
            <a:ext cx="3997694" cy="3997694"/>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LeftAlign + Photo">
  <p:cSld name="CUSTOM_7_1_2_2">
    <p:spTree>
      <p:nvGrpSpPr>
        <p:cNvPr id="545" name="Shape 545"/>
        <p:cNvGrpSpPr/>
        <p:nvPr/>
      </p:nvGrpSpPr>
      <p:grpSpPr>
        <a:xfrm>
          <a:off x="0" y="0"/>
          <a:ext cx="0" cy="0"/>
          <a:chOff x="0" y="0"/>
          <a:chExt cx="0" cy="0"/>
        </a:xfrm>
      </p:grpSpPr>
      <p:pic>
        <p:nvPicPr>
          <p:cNvPr id="546" name="Google Shape;546;p63"/>
          <p:cNvPicPr preferRelativeResize="0"/>
          <p:nvPr/>
        </p:nvPicPr>
        <p:blipFill rotWithShape="1">
          <a:blip r:embed="rId2">
            <a:alphaModFix/>
          </a:blip>
          <a:srcRect b="0" l="0" r="0" t="0"/>
          <a:stretch/>
        </p:blipFill>
        <p:spPr>
          <a:xfrm>
            <a:off x="662467" y="572653"/>
            <a:ext cx="3997694" cy="3997694"/>
          </a:xfrm>
          <a:prstGeom prst="rect">
            <a:avLst/>
          </a:prstGeom>
          <a:noFill/>
          <a:ln>
            <a:noFill/>
          </a:ln>
        </p:spPr>
      </p:pic>
      <p:sp>
        <p:nvSpPr>
          <p:cNvPr id="547" name="Google Shape;547;p63"/>
          <p:cNvSpPr txBox="1"/>
          <p:nvPr>
            <p:ph type="title"/>
          </p:nvPr>
        </p:nvSpPr>
        <p:spPr>
          <a:xfrm>
            <a:off x="1334496" y="1240266"/>
            <a:ext cx="6171300" cy="20166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9pPr>
          </a:lstStyle>
          <a:p/>
        </p:txBody>
      </p:sp>
      <p:sp>
        <p:nvSpPr>
          <p:cNvPr id="548" name="Google Shape;548;p63"/>
          <p:cNvSpPr txBox="1"/>
          <p:nvPr>
            <p:ph idx="1" type="subTitle"/>
          </p:nvPr>
        </p:nvSpPr>
        <p:spPr>
          <a:xfrm>
            <a:off x="2500300" y="3672122"/>
            <a:ext cx="2742600" cy="5595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2"/>
              </a:buClr>
              <a:buSzPts val="1300"/>
              <a:buFont typeface="JetBrains Mono"/>
              <a:buNone/>
              <a:defRPr sz="13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2pPr>
            <a:lvl3pPr lvl="2"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3pPr>
            <a:lvl4pPr lvl="3"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4pPr>
            <a:lvl5pPr lvl="4"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5pPr>
            <a:lvl6pPr lvl="5"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6pPr>
            <a:lvl7pPr lvl="6"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7pPr>
            <a:lvl8pPr lvl="7"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8pPr>
            <a:lvl9pPr lvl="8"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9pPr>
          </a:lstStyle>
          <a:p/>
        </p:txBody>
      </p:sp>
      <p:pic>
        <p:nvPicPr>
          <p:cNvPr id="549" name="Google Shape;549;p63"/>
          <p:cNvPicPr preferRelativeResize="0"/>
          <p:nvPr/>
        </p:nvPicPr>
        <p:blipFill>
          <a:blip r:embed="rId3">
            <a:alphaModFix/>
          </a:blip>
          <a:stretch>
            <a:fillRect/>
          </a:stretch>
        </p:blipFill>
        <p:spPr>
          <a:xfrm>
            <a:off x="1334499" y="572653"/>
            <a:ext cx="431693" cy="336127"/>
          </a:xfrm>
          <a:prstGeom prst="rect">
            <a:avLst/>
          </a:prstGeom>
          <a:noFill/>
          <a:ln>
            <a:noFill/>
          </a:ln>
        </p:spPr>
      </p:pic>
      <p:pic>
        <p:nvPicPr>
          <p:cNvPr id="550" name="Google Shape;550;p63"/>
          <p:cNvPicPr preferRelativeResize="0"/>
          <p:nvPr/>
        </p:nvPicPr>
        <p:blipFill rotWithShape="1">
          <a:blip r:embed="rId2">
            <a:alphaModFix/>
          </a:blip>
          <a:srcRect b="0" l="0" r="0" t="0"/>
          <a:stretch/>
        </p:blipFill>
        <p:spPr>
          <a:xfrm>
            <a:off x="4487289" y="572653"/>
            <a:ext cx="3997694" cy="3997694"/>
          </a:xfrm>
          <a:prstGeom prst="rect">
            <a:avLst/>
          </a:prstGeom>
          <a:noFill/>
          <a:ln>
            <a:noFill/>
          </a:ln>
        </p:spPr>
      </p:pic>
      <p:sp>
        <p:nvSpPr>
          <p:cNvPr id="551" name="Google Shape;551;p63"/>
          <p:cNvSpPr/>
          <p:nvPr>
            <p:ph idx="2" type="pic"/>
          </p:nvPr>
        </p:nvSpPr>
        <p:spPr>
          <a:xfrm>
            <a:off x="1334491" y="3488972"/>
            <a:ext cx="925800" cy="925800"/>
          </a:xfrm>
          <a:prstGeom prst="ellipse">
            <a:avLst/>
          </a:prstGeom>
          <a:noFill/>
          <a:ln>
            <a:noFill/>
          </a:ln>
        </p:spPr>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Split + Photo">
  <p:cSld name="CUSTOM_7_1_2_1">
    <p:spTree>
      <p:nvGrpSpPr>
        <p:cNvPr id="552" name="Shape 552"/>
        <p:cNvGrpSpPr/>
        <p:nvPr/>
      </p:nvGrpSpPr>
      <p:grpSpPr>
        <a:xfrm>
          <a:off x="0" y="0"/>
          <a:ext cx="0" cy="0"/>
          <a:chOff x="0" y="0"/>
          <a:chExt cx="0" cy="0"/>
        </a:xfrm>
      </p:grpSpPr>
      <p:sp>
        <p:nvSpPr>
          <p:cNvPr id="553" name="Google Shape;553;p64"/>
          <p:cNvSpPr txBox="1"/>
          <p:nvPr>
            <p:ph type="title"/>
          </p:nvPr>
        </p:nvSpPr>
        <p:spPr>
          <a:xfrm>
            <a:off x="4316001" y="1240266"/>
            <a:ext cx="4163400" cy="2786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9pPr>
          </a:lstStyle>
          <a:p/>
        </p:txBody>
      </p:sp>
      <p:pic>
        <p:nvPicPr>
          <p:cNvPr id="554" name="Google Shape;554;p64"/>
          <p:cNvPicPr preferRelativeResize="0"/>
          <p:nvPr/>
        </p:nvPicPr>
        <p:blipFill>
          <a:blip r:embed="rId2">
            <a:alphaModFix/>
          </a:blip>
          <a:stretch>
            <a:fillRect/>
          </a:stretch>
        </p:blipFill>
        <p:spPr>
          <a:xfrm>
            <a:off x="4316004" y="572653"/>
            <a:ext cx="431693" cy="336127"/>
          </a:xfrm>
          <a:prstGeom prst="rect">
            <a:avLst/>
          </a:prstGeom>
          <a:noFill/>
          <a:ln>
            <a:noFill/>
          </a:ln>
        </p:spPr>
      </p:pic>
      <p:sp>
        <p:nvSpPr>
          <p:cNvPr id="555" name="Google Shape;555;p64"/>
          <p:cNvSpPr/>
          <p:nvPr/>
        </p:nvSpPr>
        <p:spPr>
          <a:xfrm>
            <a:off x="0" y="0"/>
            <a:ext cx="3685800" cy="5143500"/>
          </a:xfrm>
          <a:prstGeom prst="rect">
            <a:avLst/>
          </a:prstGeom>
          <a:solidFill>
            <a:schemeClr val="dk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556" name="Google Shape;556;p64"/>
          <p:cNvSpPr/>
          <p:nvPr>
            <p:ph idx="2" type="pic"/>
          </p:nvPr>
        </p:nvSpPr>
        <p:spPr>
          <a:xfrm>
            <a:off x="600009" y="572653"/>
            <a:ext cx="2470200" cy="2470200"/>
          </a:xfrm>
          <a:prstGeom prst="rect">
            <a:avLst/>
          </a:prstGeom>
          <a:noFill/>
          <a:ln>
            <a:noFill/>
          </a:ln>
        </p:spPr>
      </p:sp>
      <p:pic>
        <p:nvPicPr>
          <p:cNvPr id="557" name="Google Shape;557;p64"/>
          <p:cNvPicPr preferRelativeResize="0"/>
          <p:nvPr/>
        </p:nvPicPr>
        <p:blipFill>
          <a:blip r:embed="rId3">
            <a:alphaModFix/>
          </a:blip>
          <a:stretch>
            <a:fillRect/>
          </a:stretch>
        </p:blipFill>
        <p:spPr>
          <a:xfrm>
            <a:off x="272009" y="4743450"/>
            <a:ext cx="228226" cy="283071"/>
          </a:xfrm>
          <a:prstGeom prst="rect">
            <a:avLst/>
          </a:prstGeom>
          <a:noFill/>
          <a:ln>
            <a:noFill/>
          </a:ln>
        </p:spPr>
      </p:pic>
      <p:sp>
        <p:nvSpPr>
          <p:cNvPr id="558" name="Google Shape;558;p64"/>
          <p:cNvSpPr txBox="1"/>
          <p:nvPr>
            <p:ph idx="1" type="body"/>
          </p:nvPr>
        </p:nvSpPr>
        <p:spPr>
          <a:xfrm>
            <a:off x="600009" y="3295800"/>
            <a:ext cx="2692200" cy="2829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1pPr>
            <a:lvl2pPr indent="-336550" lvl="1" marL="9144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2pPr>
            <a:lvl3pPr indent="-336550" lvl="2" marL="13716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3pPr>
            <a:lvl4pPr indent="-336550" lvl="3" marL="18288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4pPr>
            <a:lvl5pPr indent="-336550" lvl="4" marL="22860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5pPr>
            <a:lvl6pPr indent="-336550" lvl="5" marL="27432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6pPr>
            <a:lvl7pPr indent="-336550" lvl="6" marL="32004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7pPr>
            <a:lvl8pPr indent="-336550" lvl="7" marL="36576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8pPr>
            <a:lvl9pPr indent="-336550" lvl="8" marL="41148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9pPr>
          </a:lstStyle>
          <a:p/>
        </p:txBody>
      </p:sp>
      <p:sp>
        <p:nvSpPr>
          <p:cNvPr id="559" name="Google Shape;559;p64"/>
          <p:cNvSpPr txBox="1"/>
          <p:nvPr>
            <p:ph idx="3" type="body"/>
          </p:nvPr>
        </p:nvSpPr>
        <p:spPr>
          <a:xfrm>
            <a:off x="600009" y="3745856"/>
            <a:ext cx="1631400" cy="557100"/>
          </a:xfrm>
          <a:prstGeom prst="rect">
            <a:avLst/>
          </a:prstGeom>
          <a:noFill/>
          <a:ln>
            <a:noFill/>
          </a:ln>
        </p:spPr>
        <p:txBody>
          <a:bodyPr anchorCtr="0" anchor="t" bIns="0" lIns="0" spcFirstLastPara="1" rIns="0" wrap="square" tIns="0">
            <a:noAutofit/>
          </a:bodyPr>
          <a:lstStyle>
            <a:lvl1pPr indent="-285750" lvl="0" marL="4572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1pPr>
            <a:lvl2pPr indent="-285750" lvl="1" marL="9144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2pPr>
            <a:lvl3pPr indent="-285750" lvl="2" marL="13716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3pPr>
            <a:lvl4pPr indent="-285750" lvl="3" marL="18288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4pPr>
            <a:lvl5pPr indent="-285750" lvl="4" marL="22860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5pPr>
            <a:lvl6pPr indent="-285750" lvl="5" marL="27432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6pPr>
            <a:lvl7pPr indent="-285750" lvl="6" marL="32004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7pPr>
            <a:lvl8pPr indent="-285750" lvl="7" marL="36576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8pPr>
            <a:lvl9pPr indent="-285750" lvl="8" marL="41148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9pPr>
          </a:lstStyle>
          <a:p/>
        </p:txBody>
      </p:sp>
      <p:sp>
        <p:nvSpPr>
          <p:cNvPr id="560" name="Google Shape;560;p6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LightBlue">
  <p:cSld name="CUSTOM_3">
    <p:bg>
      <p:bgPr>
        <a:solidFill>
          <a:schemeClr val="accent3"/>
        </a:solidFill>
      </p:bgPr>
    </p:bg>
    <p:spTree>
      <p:nvGrpSpPr>
        <p:cNvPr id="561" name="Shape 561"/>
        <p:cNvGrpSpPr/>
        <p:nvPr/>
      </p:nvGrpSpPr>
      <p:grpSpPr>
        <a:xfrm>
          <a:off x="0" y="0"/>
          <a:ext cx="0" cy="0"/>
          <a:chOff x="0" y="0"/>
          <a:chExt cx="0" cy="0"/>
        </a:xfrm>
      </p:grpSpPr>
      <p:pic>
        <p:nvPicPr>
          <p:cNvPr id="562" name="Google Shape;562;p65"/>
          <p:cNvPicPr preferRelativeResize="0"/>
          <p:nvPr/>
        </p:nvPicPr>
        <p:blipFill rotWithShape="1">
          <a:blip r:embed="rId2">
            <a:alphaModFix/>
          </a:blip>
          <a:srcRect b="0" l="0" r="0" t="0"/>
          <a:stretch/>
        </p:blipFill>
        <p:spPr>
          <a:xfrm>
            <a:off x="2573153" y="572653"/>
            <a:ext cx="3997694" cy="3997694"/>
          </a:xfrm>
          <a:prstGeom prst="rect">
            <a:avLst/>
          </a:prstGeom>
          <a:noFill/>
          <a:ln>
            <a:noFill/>
          </a:ln>
        </p:spPr>
      </p:pic>
      <p:sp>
        <p:nvSpPr>
          <p:cNvPr id="563" name="Google Shape;563;p65"/>
          <p:cNvSpPr txBox="1"/>
          <p:nvPr>
            <p:ph type="title"/>
          </p:nvPr>
        </p:nvSpPr>
        <p:spPr>
          <a:xfrm>
            <a:off x="1488011" y="1068816"/>
            <a:ext cx="6171300" cy="2786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4500"/>
              <a:buFont typeface="DM Sans"/>
              <a:buNone/>
              <a:defRPr b="1" sz="4500">
                <a:solidFill>
                  <a:schemeClr val="lt2"/>
                </a:solidFill>
                <a:latin typeface="DM Sans"/>
                <a:ea typeface="DM Sans"/>
                <a:cs typeface="DM Sans"/>
                <a:sym typeface="DM Sans"/>
              </a:defRPr>
            </a:lvl1pPr>
            <a:lvl2pPr lvl="1" rtl="0">
              <a:spcBef>
                <a:spcPts val="0"/>
              </a:spcBef>
              <a:spcAft>
                <a:spcPts val="0"/>
              </a:spcAft>
              <a:buClr>
                <a:schemeClr val="lt2"/>
              </a:buClr>
              <a:buSzPts val="4500"/>
              <a:buNone/>
              <a:defRPr sz="4500">
                <a:solidFill>
                  <a:schemeClr val="lt2"/>
                </a:solidFill>
              </a:defRPr>
            </a:lvl2pPr>
            <a:lvl3pPr lvl="2" rtl="0">
              <a:spcBef>
                <a:spcPts val="0"/>
              </a:spcBef>
              <a:spcAft>
                <a:spcPts val="0"/>
              </a:spcAft>
              <a:buClr>
                <a:schemeClr val="lt2"/>
              </a:buClr>
              <a:buSzPts val="4500"/>
              <a:buNone/>
              <a:defRPr sz="4500">
                <a:solidFill>
                  <a:schemeClr val="lt2"/>
                </a:solidFill>
              </a:defRPr>
            </a:lvl3pPr>
            <a:lvl4pPr lvl="3" rtl="0">
              <a:spcBef>
                <a:spcPts val="0"/>
              </a:spcBef>
              <a:spcAft>
                <a:spcPts val="0"/>
              </a:spcAft>
              <a:buClr>
                <a:schemeClr val="lt2"/>
              </a:buClr>
              <a:buSzPts val="4500"/>
              <a:buNone/>
              <a:defRPr sz="4500">
                <a:solidFill>
                  <a:schemeClr val="lt2"/>
                </a:solidFill>
              </a:defRPr>
            </a:lvl4pPr>
            <a:lvl5pPr lvl="4" rtl="0">
              <a:spcBef>
                <a:spcPts val="0"/>
              </a:spcBef>
              <a:spcAft>
                <a:spcPts val="0"/>
              </a:spcAft>
              <a:buClr>
                <a:schemeClr val="lt2"/>
              </a:buClr>
              <a:buSzPts val="4500"/>
              <a:buNone/>
              <a:defRPr sz="4500">
                <a:solidFill>
                  <a:schemeClr val="lt2"/>
                </a:solidFill>
              </a:defRPr>
            </a:lvl5pPr>
            <a:lvl6pPr lvl="5" rtl="0">
              <a:spcBef>
                <a:spcPts val="0"/>
              </a:spcBef>
              <a:spcAft>
                <a:spcPts val="0"/>
              </a:spcAft>
              <a:buClr>
                <a:schemeClr val="lt2"/>
              </a:buClr>
              <a:buSzPts val="4500"/>
              <a:buNone/>
              <a:defRPr sz="4500">
                <a:solidFill>
                  <a:schemeClr val="lt2"/>
                </a:solidFill>
              </a:defRPr>
            </a:lvl6pPr>
            <a:lvl7pPr lvl="6" rtl="0">
              <a:spcBef>
                <a:spcPts val="0"/>
              </a:spcBef>
              <a:spcAft>
                <a:spcPts val="0"/>
              </a:spcAft>
              <a:buClr>
                <a:schemeClr val="lt2"/>
              </a:buClr>
              <a:buSzPts val="4500"/>
              <a:buNone/>
              <a:defRPr sz="4500">
                <a:solidFill>
                  <a:schemeClr val="lt2"/>
                </a:solidFill>
              </a:defRPr>
            </a:lvl7pPr>
            <a:lvl8pPr lvl="7" rtl="0">
              <a:spcBef>
                <a:spcPts val="0"/>
              </a:spcBef>
              <a:spcAft>
                <a:spcPts val="0"/>
              </a:spcAft>
              <a:buClr>
                <a:schemeClr val="lt2"/>
              </a:buClr>
              <a:buSzPts val="4500"/>
              <a:buNone/>
              <a:defRPr sz="4500">
                <a:solidFill>
                  <a:schemeClr val="lt2"/>
                </a:solidFill>
              </a:defRPr>
            </a:lvl8pPr>
            <a:lvl9pPr lvl="8" rtl="0">
              <a:spcBef>
                <a:spcPts val="0"/>
              </a:spcBef>
              <a:spcAft>
                <a:spcPts val="0"/>
              </a:spcAft>
              <a:buClr>
                <a:schemeClr val="lt2"/>
              </a:buClr>
              <a:buSzPts val="4500"/>
              <a:buNone/>
              <a:defRPr sz="4500">
                <a:solidFill>
                  <a:schemeClr val="lt2"/>
                </a:solidFill>
              </a:defRPr>
            </a:lvl9pPr>
          </a:lstStyle>
          <a:p/>
        </p:txBody>
      </p:sp>
      <p:pic>
        <p:nvPicPr>
          <p:cNvPr id="564" name="Google Shape;564;p65"/>
          <p:cNvPicPr preferRelativeResize="0"/>
          <p:nvPr/>
        </p:nvPicPr>
        <p:blipFill>
          <a:blip r:embed="rId3">
            <a:alphaModFix/>
          </a:blip>
          <a:stretch>
            <a:fillRect/>
          </a:stretch>
        </p:blipFill>
        <p:spPr>
          <a:xfrm>
            <a:off x="4255151" y="572653"/>
            <a:ext cx="637149" cy="496100"/>
          </a:xfrm>
          <a:prstGeom prst="rect">
            <a:avLst/>
          </a:prstGeom>
          <a:noFill/>
          <a:ln>
            <a:noFill/>
          </a:ln>
        </p:spPr>
      </p:pic>
      <p:sp>
        <p:nvSpPr>
          <p:cNvPr id="565" name="Google Shape;565;p65"/>
          <p:cNvSpPr txBox="1"/>
          <p:nvPr>
            <p:ph idx="1" type="subTitle"/>
          </p:nvPr>
        </p:nvSpPr>
        <p:spPr>
          <a:xfrm>
            <a:off x="3185152" y="3855272"/>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ue + Title">
  <p:cSld name="CUSTOM_3_1_1_1">
    <p:bg>
      <p:bgPr>
        <a:solidFill>
          <a:schemeClr val="accent2"/>
        </a:solidFill>
      </p:bgPr>
    </p:bg>
    <p:spTree>
      <p:nvGrpSpPr>
        <p:cNvPr id="566" name="Shape 566"/>
        <p:cNvGrpSpPr/>
        <p:nvPr/>
      </p:nvGrpSpPr>
      <p:grpSpPr>
        <a:xfrm>
          <a:off x="0" y="0"/>
          <a:ext cx="0" cy="0"/>
          <a:chOff x="0" y="0"/>
          <a:chExt cx="0" cy="0"/>
        </a:xfrm>
      </p:grpSpPr>
      <p:pic>
        <p:nvPicPr>
          <p:cNvPr id="567" name="Google Shape;567;p66"/>
          <p:cNvPicPr preferRelativeResize="0"/>
          <p:nvPr/>
        </p:nvPicPr>
        <p:blipFill>
          <a:blip r:embed="rId2">
            <a:alphaModFix/>
          </a:blip>
          <a:stretch>
            <a:fillRect/>
          </a:stretch>
        </p:blipFill>
        <p:spPr>
          <a:xfrm>
            <a:off x="2573153" y="572653"/>
            <a:ext cx="3997694" cy="3997694"/>
          </a:xfrm>
          <a:prstGeom prst="rect">
            <a:avLst/>
          </a:prstGeom>
          <a:noFill/>
          <a:ln>
            <a:noFill/>
          </a:ln>
        </p:spPr>
      </p:pic>
      <p:sp>
        <p:nvSpPr>
          <p:cNvPr id="568" name="Google Shape;568;p66"/>
          <p:cNvSpPr txBox="1"/>
          <p:nvPr>
            <p:ph type="title"/>
          </p:nvPr>
        </p:nvSpPr>
        <p:spPr>
          <a:xfrm>
            <a:off x="1145154" y="728719"/>
            <a:ext cx="6857100" cy="36861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1pPr>
            <a:lvl2pPr lvl="1" rtl="0">
              <a:spcBef>
                <a:spcPts val="0"/>
              </a:spcBef>
              <a:spcAft>
                <a:spcPts val="0"/>
              </a:spcAft>
              <a:buClr>
                <a:schemeClr val="lt1"/>
              </a:buClr>
              <a:buSzPts val="4500"/>
              <a:buNone/>
              <a:defRPr sz="4500">
                <a:solidFill>
                  <a:schemeClr val="lt1"/>
                </a:solidFill>
              </a:defRPr>
            </a:lvl2pPr>
            <a:lvl3pPr lvl="2" rtl="0">
              <a:spcBef>
                <a:spcPts val="0"/>
              </a:spcBef>
              <a:spcAft>
                <a:spcPts val="0"/>
              </a:spcAft>
              <a:buClr>
                <a:schemeClr val="lt1"/>
              </a:buClr>
              <a:buSzPts val="4500"/>
              <a:buNone/>
              <a:defRPr sz="4500">
                <a:solidFill>
                  <a:schemeClr val="lt1"/>
                </a:solidFill>
              </a:defRPr>
            </a:lvl3pPr>
            <a:lvl4pPr lvl="3" rtl="0">
              <a:spcBef>
                <a:spcPts val="0"/>
              </a:spcBef>
              <a:spcAft>
                <a:spcPts val="0"/>
              </a:spcAft>
              <a:buClr>
                <a:schemeClr val="lt1"/>
              </a:buClr>
              <a:buSzPts val="4500"/>
              <a:buNone/>
              <a:defRPr sz="4500">
                <a:solidFill>
                  <a:schemeClr val="lt1"/>
                </a:solidFill>
              </a:defRPr>
            </a:lvl4pPr>
            <a:lvl5pPr lvl="4" rtl="0">
              <a:spcBef>
                <a:spcPts val="0"/>
              </a:spcBef>
              <a:spcAft>
                <a:spcPts val="0"/>
              </a:spcAft>
              <a:buClr>
                <a:schemeClr val="lt1"/>
              </a:buClr>
              <a:buSzPts val="4500"/>
              <a:buNone/>
              <a:defRPr sz="4500">
                <a:solidFill>
                  <a:schemeClr val="lt1"/>
                </a:solidFill>
              </a:defRPr>
            </a:lvl5pPr>
            <a:lvl6pPr lvl="5" rtl="0">
              <a:spcBef>
                <a:spcPts val="0"/>
              </a:spcBef>
              <a:spcAft>
                <a:spcPts val="0"/>
              </a:spcAft>
              <a:buClr>
                <a:schemeClr val="lt1"/>
              </a:buClr>
              <a:buSzPts val="4500"/>
              <a:buNone/>
              <a:defRPr sz="4500">
                <a:solidFill>
                  <a:schemeClr val="lt1"/>
                </a:solidFill>
              </a:defRPr>
            </a:lvl6pPr>
            <a:lvl7pPr lvl="6" rtl="0">
              <a:spcBef>
                <a:spcPts val="0"/>
              </a:spcBef>
              <a:spcAft>
                <a:spcPts val="0"/>
              </a:spcAft>
              <a:buClr>
                <a:schemeClr val="lt1"/>
              </a:buClr>
              <a:buSzPts val="4500"/>
              <a:buNone/>
              <a:defRPr sz="4500">
                <a:solidFill>
                  <a:schemeClr val="lt1"/>
                </a:solidFill>
              </a:defRPr>
            </a:lvl7pPr>
            <a:lvl8pPr lvl="7" rtl="0">
              <a:spcBef>
                <a:spcPts val="0"/>
              </a:spcBef>
              <a:spcAft>
                <a:spcPts val="0"/>
              </a:spcAft>
              <a:buClr>
                <a:schemeClr val="lt1"/>
              </a:buClr>
              <a:buSzPts val="4500"/>
              <a:buNone/>
              <a:defRPr sz="4500">
                <a:solidFill>
                  <a:schemeClr val="lt1"/>
                </a:solidFill>
              </a:defRPr>
            </a:lvl8pPr>
            <a:lvl9pPr lvl="8" rtl="0">
              <a:spcBef>
                <a:spcPts val="0"/>
              </a:spcBef>
              <a:spcAft>
                <a:spcPts val="0"/>
              </a:spcAft>
              <a:buClr>
                <a:schemeClr val="lt1"/>
              </a:buClr>
              <a:buSzPts val="4500"/>
              <a:buNone/>
              <a:defRPr sz="4500">
                <a:solidFill>
                  <a:schemeClr val="lt1"/>
                </a:solidFill>
              </a:defRPr>
            </a:lvl9pPr>
          </a:lstStyle>
          <a:p/>
        </p:txBody>
      </p:sp>
      <p:sp>
        <p:nvSpPr>
          <p:cNvPr id="569" name="Google Shape;569;p66"/>
          <p:cNvSpPr txBox="1"/>
          <p:nvPr>
            <p:ph idx="1" type="subTitle"/>
          </p:nvPr>
        </p:nvSpPr>
        <p:spPr>
          <a:xfrm>
            <a:off x="3185152" y="572653"/>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1pPr>
            <a:lvl2pPr lvl="1"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2pPr>
            <a:lvl3pPr lvl="2"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3pPr>
            <a:lvl4pPr lvl="3"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4pPr>
            <a:lvl5pPr lvl="4"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5pPr>
            <a:lvl6pPr lvl="5"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6pPr>
            <a:lvl7pPr lvl="6"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7pPr>
            <a:lvl8pPr lvl="7"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8pPr>
            <a:lvl9pPr lvl="8"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ack + Title">
  <p:cSld name="CUSTOM_3_1_1_1_2">
    <p:bg>
      <p:bgPr>
        <a:solidFill>
          <a:schemeClr val="dk1"/>
        </a:solidFill>
      </p:bgPr>
    </p:bg>
    <p:spTree>
      <p:nvGrpSpPr>
        <p:cNvPr id="570" name="Shape 570"/>
        <p:cNvGrpSpPr/>
        <p:nvPr/>
      </p:nvGrpSpPr>
      <p:grpSpPr>
        <a:xfrm>
          <a:off x="0" y="0"/>
          <a:ext cx="0" cy="0"/>
          <a:chOff x="0" y="0"/>
          <a:chExt cx="0" cy="0"/>
        </a:xfrm>
      </p:grpSpPr>
      <p:pic>
        <p:nvPicPr>
          <p:cNvPr id="571" name="Google Shape;571;p67"/>
          <p:cNvPicPr preferRelativeResize="0"/>
          <p:nvPr/>
        </p:nvPicPr>
        <p:blipFill>
          <a:blip r:embed="rId2">
            <a:alphaModFix amt="52999"/>
          </a:blip>
          <a:stretch>
            <a:fillRect/>
          </a:stretch>
        </p:blipFill>
        <p:spPr>
          <a:xfrm>
            <a:off x="2573153" y="572653"/>
            <a:ext cx="3997694" cy="3997694"/>
          </a:xfrm>
          <a:prstGeom prst="rect">
            <a:avLst/>
          </a:prstGeom>
          <a:noFill/>
          <a:ln>
            <a:noFill/>
          </a:ln>
        </p:spPr>
      </p:pic>
      <p:sp>
        <p:nvSpPr>
          <p:cNvPr id="572" name="Google Shape;572;p67"/>
          <p:cNvSpPr txBox="1"/>
          <p:nvPr>
            <p:ph type="title"/>
          </p:nvPr>
        </p:nvSpPr>
        <p:spPr>
          <a:xfrm>
            <a:off x="1145154" y="728719"/>
            <a:ext cx="6857100" cy="36861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1pPr>
            <a:lvl2pPr lvl="1" rtl="0">
              <a:spcBef>
                <a:spcPts val="0"/>
              </a:spcBef>
              <a:spcAft>
                <a:spcPts val="0"/>
              </a:spcAft>
              <a:buClr>
                <a:schemeClr val="lt1"/>
              </a:buClr>
              <a:buSzPts val="4500"/>
              <a:buNone/>
              <a:defRPr sz="4500">
                <a:solidFill>
                  <a:schemeClr val="lt1"/>
                </a:solidFill>
              </a:defRPr>
            </a:lvl2pPr>
            <a:lvl3pPr lvl="2" rtl="0">
              <a:spcBef>
                <a:spcPts val="0"/>
              </a:spcBef>
              <a:spcAft>
                <a:spcPts val="0"/>
              </a:spcAft>
              <a:buClr>
                <a:schemeClr val="lt1"/>
              </a:buClr>
              <a:buSzPts val="4500"/>
              <a:buNone/>
              <a:defRPr sz="4500">
                <a:solidFill>
                  <a:schemeClr val="lt1"/>
                </a:solidFill>
              </a:defRPr>
            </a:lvl3pPr>
            <a:lvl4pPr lvl="3" rtl="0">
              <a:spcBef>
                <a:spcPts val="0"/>
              </a:spcBef>
              <a:spcAft>
                <a:spcPts val="0"/>
              </a:spcAft>
              <a:buClr>
                <a:schemeClr val="lt1"/>
              </a:buClr>
              <a:buSzPts val="4500"/>
              <a:buNone/>
              <a:defRPr sz="4500">
                <a:solidFill>
                  <a:schemeClr val="lt1"/>
                </a:solidFill>
              </a:defRPr>
            </a:lvl4pPr>
            <a:lvl5pPr lvl="4" rtl="0">
              <a:spcBef>
                <a:spcPts val="0"/>
              </a:spcBef>
              <a:spcAft>
                <a:spcPts val="0"/>
              </a:spcAft>
              <a:buClr>
                <a:schemeClr val="lt1"/>
              </a:buClr>
              <a:buSzPts val="4500"/>
              <a:buNone/>
              <a:defRPr sz="4500">
                <a:solidFill>
                  <a:schemeClr val="lt1"/>
                </a:solidFill>
              </a:defRPr>
            </a:lvl5pPr>
            <a:lvl6pPr lvl="5" rtl="0">
              <a:spcBef>
                <a:spcPts val="0"/>
              </a:spcBef>
              <a:spcAft>
                <a:spcPts val="0"/>
              </a:spcAft>
              <a:buClr>
                <a:schemeClr val="lt1"/>
              </a:buClr>
              <a:buSzPts val="4500"/>
              <a:buNone/>
              <a:defRPr sz="4500">
                <a:solidFill>
                  <a:schemeClr val="lt1"/>
                </a:solidFill>
              </a:defRPr>
            </a:lvl6pPr>
            <a:lvl7pPr lvl="6" rtl="0">
              <a:spcBef>
                <a:spcPts val="0"/>
              </a:spcBef>
              <a:spcAft>
                <a:spcPts val="0"/>
              </a:spcAft>
              <a:buClr>
                <a:schemeClr val="lt1"/>
              </a:buClr>
              <a:buSzPts val="4500"/>
              <a:buNone/>
              <a:defRPr sz="4500">
                <a:solidFill>
                  <a:schemeClr val="lt1"/>
                </a:solidFill>
              </a:defRPr>
            </a:lvl7pPr>
            <a:lvl8pPr lvl="7" rtl="0">
              <a:spcBef>
                <a:spcPts val="0"/>
              </a:spcBef>
              <a:spcAft>
                <a:spcPts val="0"/>
              </a:spcAft>
              <a:buClr>
                <a:schemeClr val="lt1"/>
              </a:buClr>
              <a:buSzPts val="4500"/>
              <a:buNone/>
              <a:defRPr sz="4500">
                <a:solidFill>
                  <a:schemeClr val="lt1"/>
                </a:solidFill>
              </a:defRPr>
            </a:lvl8pPr>
            <a:lvl9pPr lvl="8" rtl="0">
              <a:spcBef>
                <a:spcPts val="0"/>
              </a:spcBef>
              <a:spcAft>
                <a:spcPts val="0"/>
              </a:spcAft>
              <a:buClr>
                <a:schemeClr val="lt1"/>
              </a:buClr>
              <a:buSzPts val="4500"/>
              <a:buNone/>
              <a:defRPr sz="4500">
                <a:solidFill>
                  <a:schemeClr val="lt1"/>
                </a:solidFill>
              </a:defRPr>
            </a:lvl9pPr>
          </a:lstStyle>
          <a:p/>
        </p:txBody>
      </p:sp>
      <p:sp>
        <p:nvSpPr>
          <p:cNvPr id="573" name="Google Shape;573;p67"/>
          <p:cNvSpPr txBox="1"/>
          <p:nvPr>
            <p:ph idx="1" type="subTitle"/>
          </p:nvPr>
        </p:nvSpPr>
        <p:spPr>
          <a:xfrm>
            <a:off x="3185152" y="572653"/>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1pPr>
            <a:lvl2pPr lvl="1"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2pPr>
            <a:lvl3pPr lvl="2"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3pPr>
            <a:lvl4pPr lvl="3"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4pPr>
            <a:lvl5pPr lvl="4"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5pPr>
            <a:lvl6pPr lvl="5"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6pPr>
            <a:lvl7pPr lvl="6"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7pPr>
            <a:lvl8pPr lvl="7"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8pPr>
            <a:lvl9pPr lvl="8"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1">
  <p:cSld name="CUSTOM_4">
    <p:spTree>
      <p:nvGrpSpPr>
        <p:cNvPr id="574" name="Shape 574"/>
        <p:cNvGrpSpPr/>
        <p:nvPr/>
      </p:nvGrpSpPr>
      <p:grpSpPr>
        <a:xfrm>
          <a:off x="0" y="0"/>
          <a:ext cx="0" cy="0"/>
          <a:chOff x="0" y="0"/>
          <a:chExt cx="0" cy="0"/>
        </a:xfrm>
      </p:grpSpPr>
      <p:sp>
        <p:nvSpPr>
          <p:cNvPr id="575" name="Google Shape;575;p68"/>
          <p:cNvSpPr txBox="1"/>
          <p:nvPr>
            <p:ph type="title"/>
          </p:nvPr>
        </p:nvSpPr>
        <p:spPr>
          <a:xfrm>
            <a:off x="2656533" y="1087003"/>
            <a:ext cx="3831000" cy="1434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9pPr>
          </a:lstStyle>
          <a:p/>
        </p:txBody>
      </p:sp>
      <p:sp>
        <p:nvSpPr>
          <p:cNvPr id="576" name="Google Shape;576;p68"/>
          <p:cNvSpPr txBox="1"/>
          <p:nvPr>
            <p:ph idx="1" type="subTitle"/>
          </p:nvPr>
        </p:nvSpPr>
        <p:spPr>
          <a:xfrm>
            <a:off x="2643429" y="2685900"/>
            <a:ext cx="38571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577" name="Google Shape;577;p68"/>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578" name="Google Shape;578;p6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579" name="Google Shape;579;p68"/>
          <p:cNvCxnSpPr/>
          <p:nvPr/>
        </p:nvCxnSpPr>
        <p:spPr>
          <a:xfrm>
            <a:off x="2934149" y="2511384"/>
            <a:ext cx="3275700" cy="0"/>
          </a:xfrm>
          <a:prstGeom prst="straightConnector1">
            <a:avLst/>
          </a:prstGeom>
          <a:noFill/>
          <a:ln cap="flat" cmpd="sng" w="114300">
            <a:solidFill>
              <a:schemeClr val="accent2"/>
            </a:solidFill>
            <a:prstDash val="solid"/>
            <a:round/>
            <a:headEnd len="med" w="med" type="none"/>
            <a:tailEnd len="med" w="med" type="none"/>
          </a:ln>
        </p:spPr>
      </p:cxn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2">
  <p:cSld name="CUSTOM_4_4">
    <p:spTree>
      <p:nvGrpSpPr>
        <p:cNvPr id="580" name="Shape 580"/>
        <p:cNvGrpSpPr/>
        <p:nvPr/>
      </p:nvGrpSpPr>
      <p:grpSpPr>
        <a:xfrm>
          <a:off x="0" y="0"/>
          <a:ext cx="0" cy="0"/>
          <a:chOff x="0" y="0"/>
          <a:chExt cx="0" cy="0"/>
        </a:xfrm>
      </p:grpSpPr>
      <p:sp>
        <p:nvSpPr>
          <p:cNvPr id="581" name="Google Shape;581;p69"/>
          <p:cNvSpPr txBox="1"/>
          <p:nvPr>
            <p:ph type="title"/>
          </p:nvPr>
        </p:nvSpPr>
        <p:spPr>
          <a:xfrm>
            <a:off x="4699953" y="1087003"/>
            <a:ext cx="3831000" cy="1434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9pPr>
          </a:lstStyle>
          <a:p/>
        </p:txBody>
      </p:sp>
      <p:sp>
        <p:nvSpPr>
          <p:cNvPr id="582" name="Google Shape;582;p69"/>
          <p:cNvSpPr txBox="1"/>
          <p:nvPr>
            <p:ph idx="1" type="subTitle"/>
          </p:nvPr>
        </p:nvSpPr>
        <p:spPr>
          <a:xfrm>
            <a:off x="4686848" y="2693850"/>
            <a:ext cx="38571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583" name="Google Shape;583;p69"/>
          <p:cNvSpPr txBox="1"/>
          <p:nvPr>
            <p:ph idx="2" type="title"/>
          </p:nvPr>
        </p:nvSpPr>
        <p:spPr>
          <a:xfrm>
            <a:off x="585677" y="1087003"/>
            <a:ext cx="3831000" cy="1434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9pPr>
          </a:lstStyle>
          <a:p/>
        </p:txBody>
      </p:sp>
      <p:sp>
        <p:nvSpPr>
          <p:cNvPr id="584" name="Google Shape;584;p69"/>
          <p:cNvSpPr txBox="1"/>
          <p:nvPr>
            <p:ph idx="3" type="subTitle"/>
          </p:nvPr>
        </p:nvSpPr>
        <p:spPr>
          <a:xfrm>
            <a:off x="572572" y="2693850"/>
            <a:ext cx="38571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585" name="Google Shape;585;p69"/>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586" name="Google Shape;586;p6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587" name="Google Shape;587;p69"/>
          <p:cNvCxnSpPr/>
          <p:nvPr/>
        </p:nvCxnSpPr>
        <p:spPr>
          <a:xfrm>
            <a:off x="1172628" y="2521041"/>
            <a:ext cx="2657100" cy="0"/>
          </a:xfrm>
          <a:prstGeom prst="straightConnector1">
            <a:avLst/>
          </a:prstGeom>
          <a:noFill/>
          <a:ln cap="flat" cmpd="sng" w="114300">
            <a:solidFill>
              <a:schemeClr val="accent2"/>
            </a:solidFill>
            <a:prstDash val="solid"/>
            <a:round/>
            <a:headEnd len="med" w="med" type="none"/>
            <a:tailEnd len="med" w="med" type="none"/>
          </a:ln>
        </p:spPr>
      </p:cxnSp>
      <p:cxnSp>
        <p:nvCxnSpPr>
          <p:cNvPr id="588" name="Google Shape;588;p69"/>
          <p:cNvCxnSpPr/>
          <p:nvPr/>
        </p:nvCxnSpPr>
        <p:spPr>
          <a:xfrm>
            <a:off x="5286904" y="2521041"/>
            <a:ext cx="2657100" cy="0"/>
          </a:xfrm>
          <a:prstGeom prst="straightConnector1">
            <a:avLst/>
          </a:prstGeom>
          <a:noFill/>
          <a:ln cap="flat" cmpd="sng" w="114300">
            <a:solidFill>
              <a:schemeClr val="accent2"/>
            </a:solidFill>
            <a:prstDash val="solid"/>
            <a:round/>
            <a:headEnd len="med" w="med" type="none"/>
            <a:tailEnd len="med" w="med" type="none"/>
          </a:ln>
        </p:spPr>
      </p:cxn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3">
  <p:cSld name="CUSTOM_4_3">
    <p:spTree>
      <p:nvGrpSpPr>
        <p:cNvPr id="589" name="Shape 589"/>
        <p:cNvGrpSpPr/>
        <p:nvPr/>
      </p:nvGrpSpPr>
      <p:grpSpPr>
        <a:xfrm>
          <a:off x="0" y="0"/>
          <a:ext cx="0" cy="0"/>
          <a:chOff x="0" y="0"/>
          <a:chExt cx="0" cy="0"/>
        </a:xfrm>
      </p:grpSpPr>
      <p:sp>
        <p:nvSpPr>
          <p:cNvPr id="590" name="Google Shape;590;p70"/>
          <p:cNvSpPr txBox="1"/>
          <p:nvPr>
            <p:ph type="title"/>
          </p:nvPr>
        </p:nvSpPr>
        <p:spPr>
          <a:xfrm>
            <a:off x="572572" y="915553"/>
            <a:ext cx="26127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9pPr>
          </a:lstStyle>
          <a:p/>
        </p:txBody>
      </p:sp>
      <p:sp>
        <p:nvSpPr>
          <p:cNvPr id="591" name="Google Shape;591;p70"/>
          <p:cNvSpPr txBox="1"/>
          <p:nvPr>
            <p:ph idx="1" type="subTitle"/>
          </p:nvPr>
        </p:nvSpPr>
        <p:spPr>
          <a:xfrm>
            <a:off x="554715" y="2571750"/>
            <a:ext cx="26304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592" name="Google Shape;592;p70"/>
          <p:cNvSpPr txBox="1"/>
          <p:nvPr>
            <p:ph idx="2" type="title"/>
          </p:nvPr>
        </p:nvSpPr>
        <p:spPr>
          <a:xfrm>
            <a:off x="3276340" y="915553"/>
            <a:ext cx="26127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9pPr>
          </a:lstStyle>
          <a:p/>
        </p:txBody>
      </p:sp>
      <p:sp>
        <p:nvSpPr>
          <p:cNvPr id="593" name="Google Shape;593;p70"/>
          <p:cNvSpPr txBox="1"/>
          <p:nvPr>
            <p:ph idx="3" type="subTitle"/>
          </p:nvPr>
        </p:nvSpPr>
        <p:spPr>
          <a:xfrm>
            <a:off x="3258483" y="2571750"/>
            <a:ext cx="26304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594" name="Google Shape;594;p70"/>
          <p:cNvSpPr txBox="1"/>
          <p:nvPr>
            <p:ph idx="4" type="title"/>
          </p:nvPr>
        </p:nvSpPr>
        <p:spPr>
          <a:xfrm>
            <a:off x="5945856" y="915553"/>
            <a:ext cx="26127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9pPr>
          </a:lstStyle>
          <a:p/>
        </p:txBody>
      </p:sp>
      <p:sp>
        <p:nvSpPr>
          <p:cNvPr id="595" name="Google Shape;595;p70"/>
          <p:cNvSpPr txBox="1"/>
          <p:nvPr>
            <p:ph idx="5" type="subTitle"/>
          </p:nvPr>
        </p:nvSpPr>
        <p:spPr>
          <a:xfrm>
            <a:off x="5927999" y="2571750"/>
            <a:ext cx="26304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596" name="Google Shape;596;p70"/>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597" name="Google Shape;597;p7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598" name="Google Shape;598;p70"/>
          <p:cNvCxnSpPr/>
          <p:nvPr/>
        </p:nvCxnSpPr>
        <p:spPr>
          <a:xfrm>
            <a:off x="3555615" y="2435316"/>
            <a:ext cx="2036100" cy="0"/>
          </a:xfrm>
          <a:prstGeom prst="straightConnector1">
            <a:avLst/>
          </a:prstGeom>
          <a:noFill/>
          <a:ln cap="flat" cmpd="sng" w="76200">
            <a:solidFill>
              <a:schemeClr val="accent2"/>
            </a:solidFill>
            <a:prstDash val="solid"/>
            <a:round/>
            <a:headEnd len="med" w="med" type="none"/>
            <a:tailEnd len="med" w="med" type="none"/>
          </a:ln>
        </p:spPr>
      </p:cxnSp>
      <p:cxnSp>
        <p:nvCxnSpPr>
          <p:cNvPr id="599" name="Google Shape;599;p70"/>
          <p:cNvCxnSpPr/>
          <p:nvPr/>
        </p:nvCxnSpPr>
        <p:spPr>
          <a:xfrm>
            <a:off x="851847" y="2435316"/>
            <a:ext cx="2036100" cy="0"/>
          </a:xfrm>
          <a:prstGeom prst="straightConnector1">
            <a:avLst/>
          </a:prstGeom>
          <a:noFill/>
          <a:ln cap="flat" cmpd="sng" w="76200">
            <a:solidFill>
              <a:schemeClr val="accent2"/>
            </a:solidFill>
            <a:prstDash val="solid"/>
            <a:round/>
            <a:headEnd len="med" w="med" type="none"/>
            <a:tailEnd len="med" w="med" type="none"/>
          </a:ln>
        </p:spPr>
      </p:cxnSp>
      <p:cxnSp>
        <p:nvCxnSpPr>
          <p:cNvPr id="600" name="Google Shape;600;p70"/>
          <p:cNvCxnSpPr/>
          <p:nvPr/>
        </p:nvCxnSpPr>
        <p:spPr>
          <a:xfrm>
            <a:off x="6225131" y="2435316"/>
            <a:ext cx="2036100" cy="0"/>
          </a:xfrm>
          <a:prstGeom prst="straightConnector1">
            <a:avLst/>
          </a:prstGeom>
          <a:noFill/>
          <a:ln cap="flat" cmpd="sng" w="76200">
            <a:solidFill>
              <a:schemeClr val="accent2"/>
            </a:solidFill>
            <a:prstDash val="solid"/>
            <a:round/>
            <a:headEnd len="med" w="med" type="none"/>
            <a:tailEnd len="med" w="med" type="none"/>
          </a:ln>
        </p:spPr>
      </p:cxn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3 + Icons">
  <p:cSld name="CUSTOM_4_3_2">
    <p:spTree>
      <p:nvGrpSpPr>
        <p:cNvPr id="601" name="Shape 601"/>
        <p:cNvGrpSpPr/>
        <p:nvPr/>
      </p:nvGrpSpPr>
      <p:grpSpPr>
        <a:xfrm>
          <a:off x="0" y="0"/>
          <a:ext cx="0" cy="0"/>
          <a:chOff x="0" y="0"/>
          <a:chExt cx="0" cy="0"/>
        </a:xfrm>
      </p:grpSpPr>
      <p:pic>
        <p:nvPicPr>
          <p:cNvPr id="602" name="Google Shape;602;p71"/>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603" name="Google Shape;603;p7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604" name="Google Shape;604;p71"/>
          <p:cNvCxnSpPr/>
          <p:nvPr/>
        </p:nvCxnSpPr>
        <p:spPr>
          <a:xfrm>
            <a:off x="1523669" y="2557706"/>
            <a:ext cx="1039500" cy="0"/>
          </a:xfrm>
          <a:prstGeom prst="straightConnector1">
            <a:avLst/>
          </a:prstGeom>
          <a:noFill/>
          <a:ln cap="flat" cmpd="sng" w="76200">
            <a:solidFill>
              <a:schemeClr val="accent2"/>
            </a:solidFill>
            <a:prstDash val="solid"/>
            <a:round/>
            <a:headEnd len="med" w="med" type="none"/>
            <a:tailEnd len="med" w="med" type="none"/>
          </a:ln>
        </p:spPr>
      </p:cxnSp>
      <p:sp>
        <p:nvSpPr>
          <p:cNvPr id="605" name="Google Shape;605;p71"/>
          <p:cNvSpPr/>
          <p:nvPr/>
        </p:nvSpPr>
        <p:spPr>
          <a:xfrm>
            <a:off x="1797516" y="1186505"/>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606" name="Google Shape;606;p71"/>
          <p:cNvSpPr txBox="1"/>
          <p:nvPr>
            <p:ph type="title"/>
          </p:nvPr>
        </p:nvSpPr>
        <p:spPr>
          <a:xfrm>
            <a:off x="1145097" y="900113"/>
            <a:ext cx="17964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9pPr>
          </a:lstStyle>
          <a:p/>
        </p:txBody>
      </p:sp>
      <p:sp>
        <p:nvSpPr>
          <p:cNvPr id="607" name="Google Shape;607;p71"/>
          <p:cNvSpPr txBox="1"/>
          <p:nvPr>
            <p:ph idx="1" type="subTitle"/>
          </p:nvPr>
        </p:nvSpPr>
        <p:spPr>
          <a:xfrm>
            <a:off x="1252184" y="2803931"/>
            <a:ext cx="1582200" cy="402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608" name="Google Shape;608;p71"/>
          <p:cNvSpPr txBox="1"/>
          <p:nvPr>
            <p:ph idx="2" type="subTitle"/>
          </p:nvPr>
        </p:nvSpPr>
        <p:spPr>
          <a:xfrm>
            <a:off x="1252184" y="3071653"/>
            <a:ext cx="1582200" cy="938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cxnSp>
        <p:nvCxnSpPr>
          <p:cNvPr id="609" name="Google Shape;609;p71"/>
          <p:cNvCxnSpPr/>
          <p:nvPr/>
        </p:nvCxnSpPr>
        <p:spPr>
          <a:xfrm>
            <a:off x="4052315" y="2557706"/>
            <a:ext cx="1039500" cy="0"/>
          </a:xfrm>
          <a:prstGeom prst="straightConnector1">
            <a:avLst/>
          </a:prstGeom>
          <a:noFill/>
          <a:ln cap="flat" cmpd="sng" w="76200">
            <a:solidFill>
              <a:schemeClr val="accent2"/>
            </a:solidFill>
            <a:prstDash val="solid"/>
            <a:round/>
            <a:headEnd len="med" w="med" type="none"/>
            <a:tailEnd len="med" w="med" type="none"/>
          </a:ln>
        </p:spPr>
      </p:cxnSp>
      <p:sp>
        <p:nvSpPr>
          <p:cNvPr id="610" name="Google Shape;610;p71"/>
          <p:cNvSpPr/>
          <p:nvPr/>
        </p:nvSpPr>
        <p:spPr>
          <a:xfrm>
            <a:off x="4326162" y="1186505"/>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611" name="Google Shape;611;p71"/>
          <p:cNvSpPr txBox="1"/>
          <p:nvPr>
            <p:ph idx="3" type="title"/>
          </p:nvPr>
        </p:nvSpPr>
        <p:spPr>
          <a:xfrm>
            <a:off x="3673744" y="900113"/>
            <a:ext cx="17964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9pPr>
          </a:lstStyle>
          <a:p/>
        </p:txBody>
      </p:sp>
      <p:sp>
        <p:nvSpPr>
          <p:cNvPr id="612" name="Google Shape;612;p71"/>
          <p:cNvSpPr txBox="1"/>
          <p:nvPr>
            <p:ph idx="4" type="subTitle"/>
          </p:nvPr>
        </p:nvSpPr>
        <p:spPr>
          <a:xfrm>
            <a:off x="3780830" y="2803931"/>
            <a:ext cx="1582200" cy="402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613" name="Google Shape;613;p71"/>
          <p:cNvSpPr txBox="1"/>
          <p:nvPr>
            <p:ph idx="5" type="subTitle"/>
          </p:nvPr>
        </p:nvSpPr>
        <p:spPr>
          <a:xfrm>
            <a:off x="3780830" y="3071653"/>
            <a:ext cx="1582200" cy="938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cxnSp>
        <p:nvCxnSpPr>
          <p:cNvPr id="614" name="Google Shape;614;p71"/>
          <p:cNvCxnSpPr/>
          <p:nvPr/>
        </p:nvCxnSpPr>
        <p:spPr>
          <a:xfrm>
            <a:off x="6580961" y="2557706"/>
            <a:ext cx="1039500" cy="0"/>
          </a:xfrm>
          <a:prstGeom prst="straightConnector1">
            <a:avLst/>
          </a:prstGeom>
          <a:noFill/>
          <a:ln cap="flat" cmpd="sng" w="76200">
            <a:solidFill>
              <a:schemeClr val="accent2"/>
            </a:solidFill>
            <a:prstDash val="solid"/>
            <a:round/>
            <a:headEnd len="med" w="med" type="none"/>
            <a:tailEnd len="med" w="med" type="none"/>
          </a:ln>
        </p:spPr>
      </p:cxnSp>
      <p:sp>
        <p:nvSpPr>
          <p:cNvPr id="615" name="Google Shape;615;p71"/>
          <p:cNvSpPr/>
          <p:nvPr/>
        </p:nvSpPr>
        <p:spPr>
          <a:xfrm>
            <a:off x="6854808" y="1186505"/>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616" name="Google Shape;616;p71"/>
          <p:cNvSpPr txBox="1"/>
          <p:nvPr>
            <p:ph idx="6" type="title"/>
          </p:nvPr>
        </p:nvSpPr>
        <p:spPr>
          <a:xfrm>
            <a:off x="6202390" y="900113"/>
            <a:ext cx="17964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9pPr>
          </a:lstStyle>
          <a:p/>
        </p:txBody>
      </p:sp>
      <p:sp>
        <p:nvSpPr>
          <p:cNvPr id="617" name="Google Shape;617;p71"/>
          <p:cNvSpPr txBox="1"/>
          <p:nvPr>
            <p:ph idx="7" type="subTitle"/>
          </p:nvPr>
        </p:nvSpPr>
        <p:spPr>
          <a:xfrm>
            <a:off x="6309476" y="2803931"/>
            <a:ext cx="1582200" cy="402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618" name="Google Shape;618;p71"/>
          <p:cNvSpPr txBox="1"/>
          <p:nvPr>
            <p:ph idx="8" type="subTitle"/>
          </p:nvPr>
        </p:nvSpPr>
        <p:spPr>
          <a:xfrm>
            <a:off x="6309476" y="3071653"/>
            <a:ext cx="1582200" cy="938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4">
  <p:cSld name="CUSTOM_4_3_1">
    <p:spTree>
      <p:nvGrpSpPr>
        <p:cNvPr id="619" name="Shape 619"/>
        <p:cNvGrpSpPr/>
        <p:nvPr/>
      </p:nvGrpSpPr>
      <p:grpSpPr>
        <a:xfrm>
          <a:off x="0" y="0"/>
          <a:ext cx="0" cy="0"/>
          <a:chOff x="0" y="0"/>
          <a:chExt cx="0" cy="0"/>
        </a:xfrm>
      </p:grpSpPr>
      <p:sp>
        <p:nvSpPr>
          <p:cNvPr id="620" name="Google Shape;620;p72"/>
          <p:cNvSpPr txBox="1"/>
          <p:nvPr>
            <p:ph type="title"/>
          </p:nvPr>
        </p:nvSpPr>
        <p:spPr>
          <a:xfrm>
            <a:off x="566994" y="772678"/>
            <a:ext cx="17964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9pPr>
          </a:lstStyle>
          <a:p/>
        </p:txBody>
      </p:sp>
      <p:sp>
        <p:nvSpPr>
          <p:cNvPr id="621" name="Google Shape;621;p72"/>
          <p:cNvSpPr txBox="1"/>
          <p:nvPr>
            <p:ph idx="1" type="subTitle"/>
          </p:nvPr>
        </p:nvSpPr>
        <p:spPr>
          <a:xfrm>
            <a:off x="554715" y="2811778"/>
            <a:ext cx="18087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1pPr>
            <a:lvl2pPr lvl="1"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2pPr>
            <a:lvl3pPr lvl="2"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3pPr>
            <a:lvl4pPr lvl="3"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4pPr>
            <a:lvl5pPr lvl="4"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5pPr>
            <a:lvl6pPr lvl="5"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6pPr>
            <a:lvl7pPr lvl="6"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7pPr>
            <a:lvl8pPr lvl="7"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8pPr>
            <a:lvl9pPr lvl="8"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9pPr>
          </a:lstStyle>
          <a:p/>
        </p:txBody>
      </p:sp>
      <p:sp>
        <p:nvSpPr>
          <p:cNvPr id="622" name="Google Shape;622;p72"/>
          <p:cNvSpPr txBox="1"/>
          <p:nvPr>
            <p:ph idx="2" type="title"/>
          </p:nvPr>
        </p:nvSpPr>
        <p:spPr>
          <a:xfrm>
            <a:off x="2627159" y="772678"/>
            <a:ext cx="17964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9pPr>
          </a:lstStyle>
          <a:p/>
        </p:txBody>
      </p:sp>
      <p:sp>
        <p:nvSpPr>
          <p:cNvPr id="623" name="Google Shape;623;p72"/>
          <p:cNvSpPr txBox="1"/>
          <p:nvPr>
            <p:ph idx="3" type="subTitle"/>
          </p:nvPr>
        </p:nvSpPr>
        <p:spPr>
          <a:xfrm>
            <a:off x="2614880" y="2811778"/>
            <a:ext cx="18087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1pPr>
            <a:lvl2pPr lvl="1"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2pPr>
            <a:lvl3pPr lvl="2"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3pPr>
            <a:lvl4pPr lvl="3"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4pPr>
            <a:lvl5pPr lvl="4"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5pPr>
            <a:lvl6pPr lvl="5"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6pPr>
            <a:lvl7pPr lvl="6"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7pPr>
            <a:lvl8pPr lvl="7"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8pPr>
            <a:lvl9pPr lvl="8"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9pPr>
          </a:lstStyle>
          <a:p/>
        </p:txBody>
      </p:sp>
      <p:sp>
        <p:nvSpPr>
          <p:cNvPr id="624" name="Google Shape;624;p72"/>
          <p:cNvSpPr txBox="1"/>
          <p:nvPr>
            <p:ph idx="4" type="title"/>
          </p:nvPr>
        </p:nvSpPr>
        <p:spPr>
          <a:xfrm>
            <a:off x="4687325" y="772678"/>
            <a:ext cx="17964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9pPr>
          </a:lstStyle>
          <a:p/>
        </p:txBody>
      </p:sp>
      <p:sp>
        <p:nvSpPr>
          <p:cNvPr id="625" name="Google Shape;625;p72"/>
          <p:cNvSpPr txBox="1"/>
          <p:nvPr>
            <p:ph idx="5" type="subTitle"/>
          </p:nvPr>
        </p:nvSpPr>
        <p:spPr>
          <a:xfrm>
            <a:off x="4675046" y="2811778"/>
            <a:ext cx="18087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1pPr>
            <a:lvl2pPr lvl="1"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2pPr>
            <a:lvl3pPr lvl="2"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3pPr>
            <a:lvl4pPr lvl="3"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4pPr>
            <a:lvl5pPr lvl="4"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5pPr>
            <a:lvl6pPr lvl="5"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6pPr>
            <a:lvl7pPr lvl="6"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7pPr>
            <a:lvl8pPr lvl="7"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8pPr>
            <a:lvl9pPr lvl="8"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9pPr>
          </a:lstStyle>
          <a:p/>
        </p:txBody>
      </p:sp>
      <p:sp>
        <p:nvSpPr>
          <p:cNvPr id="626" name="Google Shape;626;p72"/>
          <p:cNvSpPr txBox="1"/>
          <p:nvPr>
            <p:ph idx="6" type="title"/>
          </p:nvPr>
        </p:nvSpPr>
        <p:spPr>
          <a:xfrm>
            <a:off x="6747490" y="772678"/>
            <a:ext cx="17964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9pPr>
          </a:lstStyle>
          <a:p/>
        </p:txBody>
      </p:sp>
      <p:sp>
        <p:nvSpPr>
          <p:cNvPr id="627" name="Google Shape;627;p72"/>
          <p:cNvSpPr txBox="1"/>
          <p:nvPr>
            <p:ph idx="7" type="subTitle"/>
          </p:nvPr>
        </p:nvSpPr>
        <p:spPr>
          <a:xfrm>
            <a:off x="6735211" y="2811778"/>
            <a:ext cx="18087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1pPr>
            <a:lvl2pPr lvl="1"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2pPr>
            <a:lvl3pPr lvl="2"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3pPr>
            <a:lvl4pPr lvl="3"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4pPr>
            <a:lvl5pPr lvl="4"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5pPr>
            <a:lvl6pPr lvl="5"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6pPr>
            <a:lvl7pPr lvl="6"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7pPr>
            <a:lvl8pPr lvl="7"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8pPr>
            <a:lvl9pPr lvl="8"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9pPr>
          </a:lstStyle>
          <a:p/>
        </p:txBody>
      </p:sp>
      <p:pic>
        <p:nvPicPr>
          <p:cNvPr id="628" name="Google Shape;628;p72"/>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629" name="Google Shape;629;p7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630" name="Google Shape;630;p72"/>
          <p:cNvCxnSpPr/>
          <p:nvPr/>
        </p:nvCxnSpPr>
        <p:spPr>
          <a:xfrm>
            <a:off x="731833" y="2514600"/>
            <a:ext cx="1454700" cy="0"/>
          </a:xfrm>
          <a:prstGeom prst="straightConnector1">
            <a:avLst/>
          </a:prstGeom>
          <a:noFill/>
          <a:ln cap="flat" cmpd="sng" w="76200">
            <a:solidFill>
              <a:schemeClr val="accent2"/>
            </a:solidFill>
            <a:prstDash val="solid"/>
            <a:round/>
            <a:headEnd len="med" w="med" type="none"/>
            <a:tailEnd len="med" w="med" type="none"/>
          </a:ln>
        </p:spPr>
      </p:cxnSp>
      <p:cxnSp>
        <p:nvCxnSpPr>
          <p:cNvPr id="631" name="Google Shape;631;p72"/>
          <p:cNvCxnSpPr/>
          <p:nvPr/>
        </p:nvCxnSpPr>
        <p:spPr>
          <a:xfrm>
            <a:off x="2791998" y="2514600"/>
            <a:ext cx="1454700" cy="0"/>
          </a:xfrm>
          <a:prstGeom prst="straightConnector1">
            <a:avLst/>
          </a:prstGeom>
          <a:noFill/>
          <a:ln cap="flat" cmpd="sng" w="76200">
            <a:solidFill>
              <a:schemeClr val="accent2"/>
            </a:solidFill>
            <a:prstDash val="solid"/>
            <a:round/>
            <a:headEnd len="med" w="med" type="none"/>
            <a:tailEnd len="med" w="med" type="none"/>
          </a:ln>
        </p:spPr>
      </p:cxnSp>
      <p:cxnSp>
        <p:nvCxnSpPr>
          <p:cNvPr id="632" name="Google Shape;632;p72"/>
          <p:cNvCxnSpPr/>
          <p:nvPr/>
        </p:nvCxnSpPr>
        <p:spPr>
          <a:xfrm>
            <a:off x="4852164" y="2514600"/>
            <a:ext cx="1454700" cy="0"/>
          </a:xfrm>
          <a:prstGeom prst="straightConnector1">
            <a:avLst/>
          </a:prstGeom>
          <a:noFill/>
          <a:ln cap="flat" cmpd="sng" w="76200">
            <a:solidFill>
              <a:schemeClr val="accent2"/>
            </a:solidFill>
            <a:prstDash val="solid"/>
            <a:round/>
            <a:headEnd len="med" w="med" type="none"/>
            <a:tailEnd len="med" w="med" type="none"/>
          </a:ln>
        </p:spPr>
      </p:cxnSp>
      <p:cxnSp>
        <p:nvCxnSpPr>
          <p:cNvPr id="633" name="Google Shape;633;p72"/>
          <p:cNvCxnSpPr/>
          <p:nvPr/>
        </p:nvCxnSpPr>
        <p:spPr>
          <a:xfrm>
            <a:off x="6912329" y="2514600"/>
            <a:ext cx="1454700" cy="0"/>
          </a:xfrm>
          <a:prstGeom prst="straightConnector1">
            <a:avLst/>
          </a:prstGeom>
          <a:noFill/>
          <a:ln cap="flat" cmpd="sng" w="76200">
            <a:solidFill>
              <a:schemeClr val="accent2"/>
            </a:solidFill>
            <a:prstDash val="solid"/>
            <a:round/>
            <a:headEnd len="med" w="med" type="none"/>
            <a:tailEnd len="med" w="med" type="none"/>
          </a:ln>
        </p:spPr>
      </p:cxn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2">
  <p:cSld name="CUSTOM_5_1_1_1">
    <p:bg>
      <p:bgPr>
        <a:solidFill>
          <a:schemeClr val="lt1"/>
        </a:solidFill>
      </p:bgPr>
    </p:bg>
    <p:spTree>
      <p:nvGrpSpPr>
        <p:cNvPr id="634" name="Shape 634"/>
        <p:cNvGrpSpPr/>
        <p:nvPr/>
      </p:nvGrpSpPr>
      <p:grpSpPr>
        <a:xfrm>
          <a:off x="0" y="0"/>
          <a:ext cx="0" cy="0"/>
          <a:chOff x="0" y="0"/>
          <a:chExt cx="0" cy="0"/>
        </a:xfrm>
      </p:grpSpPr>
      <p:sp>
        <p:nvSpPr>
          <p:cNvPr id="635" name="Google Shape;635;p73"/>
          <p:cNvSpPr/>
          <p:nvPr/>
        </p:nvSpPr>
        <p:spPr>
          <a:xfrm>
            <a:off x="0" y="0"/>
            <a:ext cx="3685800" cy="5143500"/>
          </a:xfrm>
          <a:prstGeom prst="rect">
            <a:avLst/>
          </a:prstGeom>
          <a:solidFill>
            <a:schemeClr val="dk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636" name="Google Shape;636;p73"/>
          <p:cNvSpPr/>
          <p:nvPr>
            <p:ph idx="2" type="pic"/>
          </p:nvPr>
        </p:nvSpPr>
        <p:spPr>
          <a:xfrm>
            <a:off x="600009" y="572653"/>
            <a:ext cx="2470200" cy="2470200"/>
          </a:xfrm>
          <a:prstGeom prst="rect">
            <a:avLst/>
          </a:prstGeom>
          <a:noFill/>
          <a:ln>
            <a:noFill/>
          </a:ln>
        </p:spPr>
      </p:sp>
      <p:pic>
        <p:nvPicPr>
          <p:cNvPr id="637" name="Google Shape;637;p73"/>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638" name="Google Shape;638;p7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639" name="Google Shape;639;p73"/>
          <p:cNvSpPr txBox="1"/>
          <p:nvPr>
            <p:ph type="title"/>
          </p:nvPr>
        </p:nvSpPr>
        <p:spPr>
          <a:xfrm>
            <a:off x="4572000" y="961678"/>
            <a:ext cx="37689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640" name="Google Shape;640;p73"/>
          <p:cNvSpPr txBox="1"/>
          <p:nvPr>
            <p:ph idx="1" type="body"/>
          </p:nvPr>
        </p:nvSpPr>
        <p:spPr>
          <a:xfrm>
            <a:off x="600009" y="3295800"/>
            <a:ext cx="2692200" cy="2829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1pPr>
            <a:lvl2pPr indent="-336550" lvl="1" marL="9144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2pPr>
            <a:lvl3pPr indent="-336550" lvl="2" marL="13716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3pPr>
            <a:lvl4pPr indent="-336550" lvl="3" marL="18288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4pPr>
            <a:lvl5pPr indent="-336550" lvl="4" marL="22860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5pPr>
            <a:lvl6pPr indent="-336550" lvl="5" marL="27432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6pPr>
            <a:lvl7pPr indent="-336550" lvl="6" marL="32004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7pPr>
            <a:lvl8pPr indent="-336550" lvl="7" marL="36576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8pPr>
            <a:lvl9pPr indent="-336550" lvl="8" marL="41148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9pPr>
          </a:lstStyle>
          <a:p/>
        </p:txBody>
      </p:sp>
      <p:sp>
        <p:nvSpPr>
          <p:cNvPr id="641" name="Google Shape;641;p73"/>
          <p:cNvSpPr txBox="1"/>
          <p:nvPr>
            <p:ph idx="3" type="subTitle"/>
          </p:nvPr>
        </p:nvSpPr>
        <p:spPr>
          <a:xfrm>
            <a:off x="4572000" y="572653"/>
            <a:ext cx="2959500" cy="229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1pPr>
            <a:lvl2pPr lvl="1"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2pPr>
            <a:lvl3pPr lvl="2"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3pPr>
            <a:lvl4pPr lvl="3"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4pPr>
            <a:lvl5pPr lvl="4"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5pPr>
            <a:lvl6pPr lvl="5"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6pPr>
            <a:lvl7pPr lvl="6"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7pPr>
            <a:lvl8pPr lvl="7"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8pPr>
            <a:lvl9pPr lvl="8"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9pPr>
          </a:lstStyle>
          <a:p/>
        </p:txBody>
      </p:sp>
      <p:sp>
        <p:nvSpPr>
          <p:cNvPr id="642" name="Google Shape;642;p73"/>
          <p:cNvSpPr txBox="1"/>
          <p:nvPr>
            <p:ph idx="4" type="body"/>
          </p:nvPr>
        </p:nvSpPr>
        <p:spPr>
          <a:xfrm>
            <a:off x="600009" y="3745856"/>
            <a:ext cx="1631400" cy="557100"/>
          </a:xfrm>
          <a:prstGeom prst="rect">
            <a:avLst/>
          </a:prstGeom>
          <a:noFill/>
          <a:ln>
            <a:noFill/>
          </a:ln>
        </p:spPr>
        <p:txBody>
          <a:bodyPr anchorCtr="0" anchor="t" bIns="0" lIns="0" spcFirstLastPara="1" rIns="0" wrap="square" tIns="0">
            <a:noAutofit/>
          </a:bodyPr>
          <a:lstStyle>
            <a:lvl1pPr indent="-285750" lvl="0" marL="4572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1pPr>
            <a:lvl2pPr indent="-285750" lvl="1" marL="9144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2pPr>
            <a:lvl3pPr indent="-285750" lvl="2" marL="13716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3pPr>
            <a:lvl4pPr indent="-285750" lvl="3" marL="18288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4pPr>
            <a:lvl5pPr indent="-285750" lvl="4" marL="22860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5pPr>
            <a:lvl6pPr indent="-285750" lvl="5" marL="27432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6pPr>
            <a:lvl7pPr indent="-285750" lvl="6" marL="32004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7pPr>
            <a:lvl8pPr indent="-285750" lvl="7" marL="36576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8pPr>
            <a:lvl9pPr indent="-285750" lvl="8" marL="41148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9pPr>
          </a:lstStyle>
          <a:p/>
        </p:txBody>
      </p:sp>
      <p:sp>
        <p:nvSpPr>
          <p:cNvPr id="643" name="Google Shape;643;p73"/>
          <p:cNvSpPr txBox="1"/>
          <p:nvPr>
            <p:ph idx="5" type="subTitle"/>
          </p:nvPr>
        </p:nvSpPr>
        <p:spPr>
          <a:xfrm>
            <a:off x="4572000" y="2252503"/>
            <a:ext cx="34314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NewHiresSlide">
  <p:cSld name="TITLE_8_2_2_3">
    <p:spTree>
      <p:nvGrpSpPr>
        <p:cNvPr id="644" name="Shape 644"/>
        <p:cNvGrpSpPr/>
        <p:nvPr/>
      </p:nvGrpSpPr>
      <p:grpSpPr>
        <a:xfrm>
          <a:off x="0" y="0"/>
          <a:ext cx="0" cy="0"/>
          <a:chOff x="0" y="0"/>
          <a:chExt cx="0" cy="0"/>
        </a:xfrm>
      </p:grpSpPr>
      <p:sp>
        <p:nvSpPr>
          <p:cNvPr id="645" name="Google Shape;645;p74"/>
          <p:cNvSpPr txBox="1"/>
          <p:nvPr>
            <p:ph type="title"/>
          </p:nvPr>
        </p:nvSpPr>
        <p:spPr>
          <a:xfrm>
            <a:off x="329153" y="342900"/>
            <a:ext cx="5240700" cy="478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500"/>
              <a:buNone/>
              <a:defRPr sz="500">
                <a:solidFill>
                  <a:schemeClr val="lt2"/>
                </a:solidFill>
              </a:defRPr>
            </a:lvl2pPr>
            <a:lvl3pPr lvl="2" rtl="0">
              <a:spcBef>
                <a:spcPts val="0"/>
              </a:spcBef>
              <a:spcAft>
                <a:spcPts val="0"/>
              </a:spcAft>
              <a:buClr>
                <a:schemeClr val="lt2"/>
              </a:buClr>
              <a:buSzPts val="500"/>
              <a:buNone/>
              <a:defRPr sz="500">
                <a:solidFill>
                  <a:schemeClr val="lt2"/>
                </a:solidFill>
              </a:defRPr>
            </a:lvl3pPr>
            <a:lvl4pPr lvl="3" rtl="0">
              <a:spcBef>
                <a:spcPts val="0"/>
              </a:spcBef>
              <a:spcAft>
                <a:spcPts val="0"/>
              </a:spcAft>
              <a:buClr>
                <a:schemeClr val="lt2"/>
              </a:buClr>
              <a:buSzPts val="500"/>
              <a:buNone/>
              <a:defRPr sz="500">
                <a:solidFill>
                  <a:schemeClr val="lt2"/>
                </a:solidFill>
              </a:defRPr>
            </a:lvl4pPr>
            <a:lvl5pPr lvl="4" rtl="0">
              <a:spcBef>
                <a:spcPts val="0"/>
              </a:spcBef>
              <a:spcAft>
                <a:spcPts val="0"/>
              </a:spcAft>
              <a:buClr>
                <a:schemeClr val="lt2"/>
              </a:buClr>
              <a:buSzPts val="500"/>
              <a:buNone/>
              <a:defRPr sz="500">
                <a:solidFill>
                  <a:schemeClr val="lt2"/>
                </a:solidFill>
              </a:defRPr>
            </a:lvl5pPr>
            <a:lvl6pPr lvl="5" rtl="0">
              <a:spcBef>
                <a:spcPts val="0"/>
              </a:spcBef>
              <a:spcAft>
                <a:spcPts val="0"/>
              </a:spcAft>
              <a:buClr>
                <a:schemeClr val="lt2"/>
              </a:buClr>
              <a:buSzPts val="500"/>
              <a:buNone/>
              <a:defRPr sz="500">
                <a:solidFill>
                  <a:schemeClr val="lt2"/>
                </a:solidFill>
              </a:defRPr>
            </a:lvl6pPr>
            <a:lvl7pPr lvl="6" rtl="0">
              <a:spcBef>
                <a:spcPts val="0"/>
              </a:spcBef>
              <a:spcAft>
                <a:spcPts val="0"/>
              </a:spcAft>
              <a:buClr>
                <a:schemeClr val="lt2"/>
              </a:buClr>
              <a:buSzPts val="500"/>
              <a:buNone/>
              <a:defRPr sz="500">
                <a:solidFill>
                  <a:schemeClr val="lt2"/>
                </a:solidFill>
              </a:defRPr>
            </a:lvl7pPr>
            <a:lvl8pPr lvl="7" rtl="0">
              <a:spcBef>
                <a:spcPts val="0"/>
              </a:spcBef>
              <a:spcAft>
                <a:spcPts val="0"/>
              </a:spcAft>
              <a:buClr>
                <a:schemeClr val="lt2"/>
              </a:buClr>
              <a:buSzPts val="500"/>
              <a:buNone/>
              <a:defRPr sz="500">
                <a:solidFill>
                  <a:schemeClr val="lt2"/>
                </a:solidFill>
              </a:defRPr>
            </a:lvl8pPr>
            <a:lvl9pPr lvl="8" rtl="0">
              <a:spcBef>
                <a:spcPts val="0"/>
              </a:spcBef>
              <a:spcAft>
                <a:spcPts val="0"/>
              </a:spcAft>
              <a:buClr>
                <a:schemeClr val="lt2"/>
              </a:buClr>
              <a:buSzPts val="500"/>
              <a:buNone/>
              <a:defRPr sz="500">
                <a:solidFill>
                  <a:schemeClr val="lt2"/>
                </a:solidFill>
              </a:defRPr>
            </a:lvl9pPr>
          </a:lstStyle>
          <a:p/>
        </p:txBody>
      </p:sp>
      <p:sp>
        <p:nvSpPr>
          <p:cNvPr id="646" name="Google Shape;646;p74"/>
          <p:cNvSpPr/>
          <p:nvPr>
            <p:ph idx="2" type="pic"/>
          </p:nvPr>
        </p:nvSpPr>
        <p:spPr>
          <a:xfrm>
            <a:off x="329153" y="1222078"/>
            <a:ext cx="926700" cy="926700"/>
          </a:xfrm>
          <a:prstGeom prst="ellipse">
            <a:avLst/>
          </a:prstGeom>
          <a:noFill/>
          <a:ln>
            <a:noFill/>
          </a:ln>
        </p:spPr>
      </p:sp>
      <p:sp>
        <p:nvSpPr>
          <p:cNvPr id="647" name="Google Shape;647;p74"/>
          <p:cNvSpPr/>
          <p:nvPr>
            <p:ph idx="3" type="pic"/>
          </p:nvPr>
        </p:nvSpPr>
        <p:spPr>
          <a:xfrm>
            <a:off x="1840933" y="1222078"/>
            <a:ext cx="926700" cy="926700"/>
          </a:xfrm>
          <a:prstGeom prst="ellipse">
            <a:avLst/>
          </a:prstGeom>
          <a:noFill/>
          <a:ln>
            <a:noFill/>
          </a:ln>
        </p:spPr>
      </p:sp>
      <p:sp>
        <p:nvSpPr>
          <p:cNvPr id="648" name="Google Shape;648;p74"/>
          <p:cNvSpPr/>
          <p:nvPr>
            <p:ph idx="4" type="pic"/>
          </p:nvPr>
        </p:nvSpPr>
        <p:spPr>
          <a:xfrm>
            <a:off x="3352713" y="1222078"/>
            <a:ext cx="926700" cy="926700"/>
          </a:xfrm>
          <a:prstGeom prst="ellipse">
            <a:avLst/>
          </a:prstGeom>
          <a:noFill/>
          <a:ln>
            <a:noFill/>
          </a:ln>
        </p:spPr>
      </p:sp>
      <p:sp>
        <p:nvSpPr>
          <p:cNvPr id="649" name="Google Shape;649;p74"/>
          <p:cNvSpPr/>
          <p:nvPr>
            <p:ph idx="5" type="pic"/>
          </p:nvPr>
        </p:nvSpPr>
        <p:spPr>
          <a:xfrm>
            <a:off x="4864494" y="1222078"/>
            <a:ext cx="926700" cy="926700"/>
          </a:xfrm>
          <a:prstGeom prst="ellipse">
            <a:avLst/>
          </a:prstGeom>
          <a:noFill/>
          <a:ln>
            <a:noFill/>
          </a:ln>
        </p:spPr>
      </p:sp>
      <p:sp>
        <p:nvSpPr>
          <p:cNvPr id="650" name="Google Shape;650;p74"/>
          <p:cNvSpPr/>
          <p:nvPr>
            <p:ph idx="6" type="pic"/>
          </p:nvPr>
        </p:nvSpPr>
        <p:spPr>
          <a:xfrm>
            <a:off x="6376274" y="1222078"/>
            <a:ext cx="926700" cy="926700"/>
          </a:xfrm>
          <a:prstGeom prst="ellipse">
            <a:avLst/>
          </a:prstGeom>
          <a:noFill/>
          <a:ln>
            <a:noFill/>
          </a:ln>
        </p:spPr>
      </p:sp>
      <p:sp>
        <p:nvSpPr>
          <p:cNvPr id="651" name="Google Shape;651;p74"/>
          <p:cNvSpPr/>
          <p:nvPr>
            <p:ph idx="7" type="pic"/>
          </p:nvPr>
        </p:nvSpPr>
        <p:spPr>
          <a:xfrm>
            <a:off x="7888054" y="1222078"/>
            <a:ext cx="926700" cy="926700"/>
          </a:xfrm>
          <a:prstGeom prst="ellipse">
            <a:avLst/>
          </a:prstGeom>
          <a:noFill/>
          <a:ln>
            <a:noFill/>
          </a:ln>
        </p:spPr>
      </p:sp>
      <p:sp>
        <p:nvSpPr>
          <p:cNvPr id="652" name="Google Shape;652;p74"/>
          <p:cNvSpPr txBox="1"/>
          <p:nvPr>
            <p:ph idx="1" type="subTitle"/>
          </p:nvPr>
        </p:nvSpPr>
        <p:spPr>
          <a:xfrm>
            <a:off x="329153"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653" name="Google Shape;653;p74"/>
          <p:cNvSpPr txBox="1"/>
          <p:nvPr>
            <p:ph idx="8" type="subTitle"/>
          </p:nvPr>
        </p:nvSpPr>
        <p:spPr>
          <a:xfrm>
            <a:off x="1840933"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654" name="Google Shape;654;p74"/>
          <p:cNvSpPr txBox="1"/>
          <p:nvPr>
            <p:ph idx="9" type="subTitle"/>
          </p:nvPr>
        </p:nvSpPr>
        <p:spPr>
          <a:xfrm>
            <a:off x="3352713"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655" name="Google Shape;655;p74"/>
          <p:cNvSpPr txBox="1"/>
          <p:nvPr>
            <p:ph idx="13" type="subTitle"/>
          </p:nvPr>
        </p:nvSpPr>
        <p:spPr>
          <a:xfrm>
            <a:off x="4864494"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656" name="Google Shape;656;p74"/>
          <p:cNvSpPr txBox="1"/>
          <p:nvPr>
            <p:ph idx="14" type="subTitle"/>
          </p:nvPr>
        </p:nvSpPr>
        <p:spPr>
          <a:xfrm>
            <a:off x="6376274"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657" name="Google Shape;657;p74"/>
          <p:cNvSpPr txBox="1"/>
          <p:nvPr>
            <p:ph idx="15" type="subTitle"/>
          </p:nvPr>
        </p:nvSpPr>
        <p:spPr>
          <a:xfrm>
            <a:off x="7888054"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658" name="Google Shape;658;p74"/>
          <p:cNvSpPr txBox="1"/>
          <p:nvPr>
            <p:ph idx="16" type="subTitle"/>
          </p:nvPr>
        </p:nvSpPr>
        <p:spPr>
          <a:xfrm>
            <a:off x="5822694" y="342900"/>
            <a:ext cx="2485800" cy="478500"/>
          </a:xfrm>
          <a:prstGeom prst="rect">
            <a:avLst/>
          </a:prstGeom>
          <a:noFill/>
          <a:ln>
            <a:noFill/>
          </a:ln>
        </p:spPr>
        <p:txBody>
          <a:bodyPr anchorCtr="0" anchor="ctr" bIns="0" lIns="0" spcFirstLastPara="1" rIns="0" wrap="square" tIns="0">
            <a:noAutofit/>
          </a:bodyPr>
          <a:lstStyle>
            <a:lvl1pPr lvl="0"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1pPr>
            <a:lvl2pPr lvl="1"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2pPr>
            <a:lvl3pPr lvl="2"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3pPr>
            <a:lvl4pPr lvl="3"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4pPr>
            <a:lvl5pPr lvl="4"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5pPr>
            <a:lvl6pPr lvl="5"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6pPr>
            <a:lvl7pPr lvl="6"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7pPr>
            <a:lvl8pPr lvl="7"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8pPr>
            <a:lvl9pPr lvl="8"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9pPr>
          </a:lstStyle>
          <a:p/>
        </p:txBody>
      </p:sp>
      <p:pic>
        <p:nvPicPr>
          <p:cNvPr id="659" name="Google Shape;659;p74"/>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660" name="Google Shape;660;p7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661" name="Google Shape;661;p74"/>
          <p:cNvSpPr/>
          <p:nvPr>
            <p:ph idx="17" type="pic"/>
          </p:nvPr>
        </p:nvSpPr>
        <p:spPr>
          <a:xfrm>
            <a:off x="329162" y="2983158"/>
            <a:ext cx="926700" cy="926700"/>
          </a:xfrm>
          <a:prstGeom prst="ellipse">
            <a:avLst/>
          </a:prstGeom>
          <a:noFill/>
          <a:ln>
            <a:noFill/>
          </a:ln>
        </p:spPr>
      </p:sp>
      <p:sp>
        <p:nvSpPr>
          <p:cNvPr id="662" name="Google Shape;662;p74"/>
          <p:cNvSpPr/>
          <p:nvPr>
            <p:ph idx="18" type="pic"/>
          </p:nvPr>
        </p:nvSpPr>
        <p:spPr>
          <a:xfrm>
            <a:off x="1840942" y="2983158"/>
            <a:ext cx="926700" cy="926700"/>
          </a:xfrm>
          <a:prstGeom prst="ellipse">
            <a:avLst/>
          </a:prstGeom>
          <a:noFill/>
          <a:ln>
            <a:noFill/>
          </a:ln>
        </p:spPr>
      </p:sp>
      <p:sp>
        <p:nvSpPr>
          <p:cNvPr id="663" name="Google Shape;663;p74"/>
          <p:cNvSpPr/>
          <p:nvPr>
            <p:ph idx="19" type="pic"/>
          </p:nvPr>
        </p:nvSpPr>
        <p:spPr>
          <a:xfrm>
            <a:off x="3352723" y="2983158"/>
            <a:ext cx="926700" cy="926700"/>
          </a:xfrm>
          <a:prstGeom prst="ellipse">
            <a:avLst/>
          </a:prstGeom>
          <a:noFill/>
          <a:ln>
            <a:noFill/>
          </a:ln>
        </p:spPr>
      </p:sp>
      <p:sp>
        <p:nvSpPr>
          <p:cNvPr id="664" name="Google Shape;664;p74"/>
          <p:cNvSpPr/>
          <p:nvPr>
            <p:ph idx="20" type="pic"/>
          </p:nvPr>
        </p:nvSpPr>
        <p:spPr>
          <a:xfrm>
            <a:off x="4864503" y="2983158"/>
            <a:ext cx="926700" cy="926700"/>
          </a:xfrm>
          <a:prstGeom prst="ellipse">
            <a:avLst/>
          </a:prstGeom>
          <a:noFill/>
          <a:ln>
            <a:noFill/>
          </a:ln>
        </p:spPr>
      </p:sp>
      <p:sp>
        <p:nvSpPr>
          <p:cNvPr id="665" name="Google Shape;665;p74"/>
          <p:cNvSpPr/>
          <p:nvPr>
            <p:ph idx="21" type="pic"/>
          </p:nvPr>
        </p:nvSpPr>
        <p:spPr>
          <a:xfrm>
            <a:off x="6376283" y="2983158"/>
            <a:ext cx="926700" cy="926700"/>
          </a:xfrm>
          <a:prstGeom prst="ellipse">
            <a:avLst/>
          </a:prstGeom>
          <a:noFill/>
          <a:ln>
            <a:noFill/>
          </a:ln>
        </p:spPr>
      </p:sp>
      <p:sp>
        <p:nvSpPr>
          <p:cNvPr id="666" name="Google Shape;666;p74"/>
          <p:cNvSpPr/>
          <p:nvPr>
            <p:ph idx="22" type="pic"/>
          </p:nvPr>
        </p:nvSpPr>
        <p:spPr>
          <a:xfrm>
            <a:off x="7888064" y="2983158"/>
            <a:ext cx="926700" cy="926700"/>
          </a:xfrm>
          <a:prstGeom prst="ellipse">
            <a:avLst/>
          </a:prstGeom>
          <a:noFill/>
          <a:ln>
            <a:noFill/>
          </a:ln>
        </p:spPr>
      </p:sp>
      <p:sp>
        <p:nvSpPr>
          <p:cNvPr id="667" name="Google Shape;667;p74"/>
          <p:cNvSpPr txBox="1"/>
          <p:nvPr>
            <p:ph idx="23" type="subTitle"/>
          </p:nvPr>
        </p:nvSpPr>
        <p:spPr>
          <a:xfrm>
            <a:off x="329162" y="3997195"/>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668" name="Google Shape;668;p74"/>
          <p:cNvSpPr txBox="1"/>
          <p:nvPr>
            <p:ph idx="24" type="subTitle"/>
          </p:nvPr>
        </p:nvSpPr>
        <p:spPr>
          <a:xfrm>
            <a:off x="1840942" y="3997195"/>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669" name="Google Shape;669;p74"/>
          <p:cNvSpPr txBox="1"/>
          <p:nvPr>
            <p:ph idx="25" type="subTitle"/>
          </p:nvPr>
        </p:nvSpPr>
        <p:spPr>
          <a:xfrm>
            <a:off x="3352723" y="3997195"/>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670" name="Google Shape;670;p74"/>
          <p:cNvSpPr txBox="1"/>
          <p:nvPr>
            <p:ph idx="26" type="subTitle"/>
          </p:nvPr>
        </p:nvSpPr>
        <p:spPr>
          <a:xfrm>
            <a:off x="4864503" y="3997195"/>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671" name="Google Shape;671;p74"/>
          <p:cNvSpPr txBox="1"/>
          <p:nvPr>
            <p:ph idx="27" type="subTitle"/>
          </p:nvPr>
        </p:nvSpPr>
        <p:spPr>
          <a:xfrm>
            <a:off x="6376283" y="3997195"/>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672" name="Google Shape;672;p74"/>
          <p:cNvSpPr txBox="1"/>
          <p:nvPr>
            <p:ph idx="28" type="subTitle"/>
          </p:nvPr>
        </p:nvSpPr>
        <p:spPr>
          <a:xfrm>
            <a:off x="7888064" y="3997195"/>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Light2">
  <p:cSld name="TITLE_8_2_5_1">
    <p:spTree>
      <p:nvGrpSpPr>
        <p:cNvPr id="673" name="Shape 673"/>
        <p:cNvGrpSpPr/>
        <p:nvPr/>
      </p:nvGrpSpPr>
      <p:grpSpPr>
        <a:xfrm>
          <a:off x="0" y="0"/>
          <a:ext cx="0" cy="0"/>
          <a:chOff x="0" y="0"/>
          <a:chExt cx="0" cy="0"/>
        </a:xfrm>
      </p:grpSpPr>
      <p:sp>
        <p:nvSpPr>
          <p:cNvPr id="674" name="Google Shape;674;p75"/>
          <p:cNvSpPr/>
          <p:nvPr/>
        </p:nvSpPr>
        <p:spPr>
          <a:xfrm>
            <a:off x="3511295" y="0"/>
            <a:ext cx="56328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675" name="Google Shape;675;p75"/>
          <p:cNvSpPr txBox="1"/>
          <p:nvPr>
            <p:ph type="title"/>
          </p:nvPr>
        </p:nvSpPr>
        <p:spPr>
          <a:xfrm>
            <a:off x="329153" y="342900"/>
            <a:ext cx="24993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676" name="Google Shape;676;p75"/>
          <p:cNvSpPr txBox="1"/>
          <p:nvPr>
            <p:ph idx="1" type="body"/>
          </p:nvPr>
        </p:nvSpPr>
        <p:spPr>
          <a:xfrm>
            <a:off x="329153" y="1746084"/>
            <a:ext cx="24993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677" name="Google Shape;677;p75"/>
          <p:cNvSpPr txBox="1"/>
          <p:nvPr>
            <p:ph idx="2" type="body"/>
          </p:nvPr>
        </p:nvSpPr>
        <p:spPr>
          <a:xfrm>
            <a:off x="4007161" y="574134"/>
            <a:ext cx="2292300" cy="3840900"/>
          </a:xfrm>
          <a:prstGeom prst="rect">
            <a:avLst/>
          </a:prstGeom>
          <a:noFill/>
          <a:ln>
            <a:noFill/>
          </a:ln>
        </p:spPr>
        <p:txBody>
          <a:bodyPr anchorCtr="0" anchor="t" bIns="34275" lIns="34275" spcFirstLastPara="1" rIns="34275" wrap="square" tIns="34275">
            <a:noAutofit/>
          </a:bodyPr>
          <a:lstStyle>
            <a:lvl1pPr indent="-311150" lvl="0" marL="457200" rtl="0">
              <a:lnSpc>
                <a:spcPct val="200000"/>
              </a:lnSpc>
              <a:spcBef>
                <a:spcPts val="0"/>
              </a:spcBef>
              <a:spcAft>
                <a:spcPts val="0"/>
              </a:spcAft>
              <a:buClr>
                <a:schemeClr val="lt2"/>
              </a:buClr>
              <a:buSzPts val="1300"/>
              <a:buFont typeface="DM Sans"/>
              <a:buAutoNum type="arabicPeriod"/>
              <a:defRPr b="1" sz="1300">
                <a:solidFill>
                  <a:schemeClr val="lt2"/>
                </a:solidFill>
                <a:latin typeface="DM Sans"/>
                <a:ea typeface="DM Sans"/>
                <a:cs typeface="DM Sans"/>
                <a:sym typeface="DM Sans"/>
              </a:defRPr>
            </a:lvl1pPr>
            <a:lvl2pPr indent="-311150" lvl="1" marL="914400" rtl="0">
              <a:lnSpc>
                <a:spcPct val="200000"/>
              </a:lnSpc>
              <a:spcBef>
                <a:spcPts val="0"/>
              </a:spcBef>
              <a:spcAft>
                <a:spcPts val="0"/>
              </a:spcAft>
              <a:buClr>
                <a:schemeClr val="lt2"/>
              </a:buClr>
              <a:buSzPts val="1300"/>
              <a:buAutoNum type="alphaLcPeriod"/>
              <a:defRPr sz="1300">
                <a:solidFill>
                  <a:schemeClr val="lt2"/>
                </a:solidFill>
              </a:defRPr>
            </a:lvl2pPr>
            <a:lvl3pPr indent="-311150" lvl="2" marL="1371600" rtl="0">
              <a:lnSpc>
                <a:spcPct val="200000"/>
              </a:lnSpc>
              <a:spcBef>
                <a:spcPts val="0"/>
              </a:spcBef>
              <a:spcAft>
                <a:spcPts val="0"/>
              </a:spcAft>
              <a:buClr>
                <a:schemeClr val="lt2"/>
              </a:buClr>
              <a:buSzPts val="1300"/>
              <a:buAutoNum type="romanLcPeriod"/>
              <a:defRPr sz="1300">
                <a:solidFill>
                  <a:schemeClr val="lt2"/>
                </a:solidFill>
              </a:defRPr>
            </a:lvl3pPr>
            <a:lvl4pPr indent="-311150" lvl="3" marL="1828800" rtl="0">
              <a:lnSpc>
                <a:spcPct val="200000"/>
              </a:lnSpc>
              <a:spcBef>
                <a:spcPts val="0"/>
              </a:spcBef>
              <a:spcAft>
                <a:spcPts val="0"/>
              </a:spcAft>
              <a:buClr>
                <a:schemeClr val="lt2"/>
              </a:buClr>
              <a:buSzPts val="1300"/>
              <a:buAutoNum type="arabicPeriod"/>
              <a:defRPr sz="1300">
                <a:solidFill>
                  <a:schemeClr val="lt2"/>
                </a:solidFill>
              </a:defRPr>
            </a:lvl4pPr>
            <a:lvl5pPr indent="-311150" lvl="4" marL="2286000" rtl="0">
              <a:lnSpc>
                <a:spcPct val="200000"/>
              </a:lnSpc>
              <a:spcBef>
                <a:spcPts val="0"/>
              </a:spcBef>
              <a:spcAft>
                <a:spcPts val="0"/>
              </a:spcAft>
              <a:buClr>
                <a:schemeClr val="lt2"/>
              </a:buClr>
              <a:buSzPts val="1300"/>
              <a:buAutoNum type="alphaLcPeriod"/>
              <a:defRPr sz="1300">
                <a:solidFill>
                  <a:schemeClr val="lt2"/>
                </a:solidFill>
              </a:defRPr>
            </a:lvl5pPr>
            <a:lvl6pPr indent="-311150" lvl="5" marL="2743200" rtl="0">
              <a:lnSpc>
                <a:spcPct val="200000"/>
              </a:lnSpc>
              <a:spcBef>
                <a:spcPts val="0"/>
              </a:spcBef>
              <a:spcAft>
                <a:spcPts val="0"/>
              </a:spcAft>
              <a:buClr>
                <a:schemeClr val="lt2"/>
              </a:buClr>
              <a:buSzPts val="1300"/>
              <a:buAutoNum type="romanLcPeriod"/>
              <a:defRPr sz="1300">
                <a:solidFill>
                  <a:schemeClr val="lt2"/>
                </a:solidFill>
              </a:defRPr>
            </a:lvl6pPr>
            <a:lvl7pPr indent="-311150" lvl="6" marL="3200400" rtl="0">
              <a:lnSpc>
                <a:spcPct val="200000"/>
              </a:lnSpc>
              <a:spcBef>
                <a:spcPts val="0"/>
              </a:spcBef>
              <a:spcAft>
                <a:spcPts val="0"/>
              </a:spcAft>
              <a:buClr>
                <a:schemeClr val="lt2"/>
              </a:buClr>
              <a:buSzPts val="1300"/>
              <a:buAutoNum type="arabicPeriod"/>
              <a:defRPr sz="1300">
                <a:solidFill>
                  <a:schemeClr val="lt2"/>
                </a:solidFill>
              </a:defRPr>
            </a:lvl7pPr>
            <a:lvl8pPr indent="-311150" lvl="7" marL="3657600" rtl="0">
              <a:lnSpc>
                <a:spcPct val="200000"/>
              </a:lnSpc>
              <a:spcBef>
                <a:spcPts val="0"/>
              </a:spcBef>
              <a:spcAft>
                <a:spcPts val="0"/>
              </a:spcAft>
              <a:buClr>
                <a:schemeClr val="lt2"/>
              </a:buClr>
              <a:buSzPts val="1300"/>
              <a:buAutoNum type="alphaLcPeriod"/>
              <a:defRPr sz="1300">
                <a:solidFill>
                  <a:schemeClr val="lt2"/>
                </a:solidFill>
              </a:defRPr>
            </a:lvl8pPr>
            <a:lvl9pPr indent="-311150" lvl="8" marL="4114800" rtl="0">
              <a:lnSpc>
                <a:spcPct val="200000"/>
              </a:lnSpc>
              <a:spcBef>
                <a:spcPts val="0"/>
              </a:spcBef>
              <a:spcAft>
                <a:spcPts val="0"/>
              </a:spcAft>
              <a:buClr>
                <a:schemeClr val="lt2"/>
              </a:buClr>
              <a:buSzPts val="1300"/>
              <a:buAutoNum type="romanLcPeriod"/>
              <a:defRPr sz="1300">
                <a:solidFill>
                  <a:schemeClr val="lt2"/>
                </a:solidFill>
              </a:defRPr>
            </a:lvl9pPr>
          </a:lstStyle>
          <a:p/>
        </p:txBody>
      </p:sp>
      <p:sp>
        <p:nvSpPr>
          <p:cNvPr id="678" name="Google Shape;678;p75"/>
          <p:cNvSpPr txBox="1"/>
          <p:nvPr>
            <p:ph idx="3" type="body"/>
          </p:nvPr>
        </p:nvSpPr>
        <p:spPr>
          <a:xfrm>
            <a:off x="6687139" y="574134"/>
            <a:ext cx="2292300" cy="3840900"/>
          </a:xfrm>
          <a:prstGeom prst="rect">
            <a:avLst/>
          </a:prstGeom>
          <a:noFill/>
          <a:ln>
            <a:noFill/>
          </a:ln>
        </p:spPr>
        <p:txBody>
          <a:bodyPr anchorCtr="0" anchor="t" bIns="34275" lIns="34275" spcFirstLastPara="1" rIns="34275" wrap="square" tIns="34275">
            <a:noAutofit/>
          </a:bodyPr>
          <a:lstStyle>
            <a:lvl1pPr indent="-311150" lvl="0" marL="457200" rtl="0">
              <a:lnSpc>
                <a:spcPct val="200000"/>
              </a:lnSpc>
              <a:spcBef>
                <a:spcPts val="0"/>
              </a:spcBef>
              <a:spcAft>
                <a:spcPts val="0"/>
              </a:spcAft>
              <a:buClr>
                <a:schemeClr val="lt2"/>
              </a:buClr>
              <a:buSzPts val="1300"/>
              <a:buFont typeface="DM Sans"/>
              <a:buAutoNum type="arabicPeriod"/>
              <a:defRPr b="1" sz="1300">
                <a:solidFill>
                  <a:schemeClr val="lt2"/>
                </a:solidFill>
                <a:latin typeface="DM Sans"/>
                <a:ea typeface="DM Sans"/>
                <a:cs typeface="DM Sans"/>
                <a:sym typeface="DM Sans"/>
              </a:defRPr>
            </a:lvl1pPr>
            <a:lvl2pPr indent="-311150" lvl="1" marL="914400" rtl="0">
              <a:lnSpc>
                <a:spcPct val="200000"/>
              </a:lnSpc>
              <a:spcBef>
                <a:spcPts val="0"/>
              </a:spcBef>
              <a:spcAft>
                <a:spcPts val="0"/>
              </a:spcAft>
              <a:buClr>
                <a:schemeClr val="lt2"/>
              </a:buClr>
              <a:buSzPts val="1300"/>
              <a:buAutoNum type="alphaLcPeriod"/>
              <a:defRPr sz="1300">
                <a:solidFill>
                  <a:schemeClr val="lt2"/>
                </a:solidFill>
              </a:defRPr>
            </a:lvl2pPr>
            <a:lvl3pPr indent="-311150" lvl="2" marL="1371600" rtl="0">
              <a:lnSpc>
                <a:spcPct val="200000"/>
              </a:lnSpc>
              <a:spcBef>
                <a:spcPts val="0"/>
              </a:spcBef>
              <a:spcAft>
                <a:spcPts val="0"/>
              </a:spcAft>
              <a:buClr>
                <a:schemeClr val="lt2"/>
              </a:buClr>
              <a:buSzPts val="1300"/>
              <a:buAutoNum type="romanLcPeriod"/>
              <a:defRPr sz="1300">
                <a:solidFill>
                  <a:schemeClr val="lt2"/>
                </a:solidFill>
              </a:defRPr>
            </a:lvl3pPr>
            <a:lvl4pPr indent="-311150" lvl="3" marL="1828800" rtl="0">
              <a:lnSpc>
                <a:spcPct val="200000"/>
              </a:lnSpc>
              <a:spcBef>
                <a:spcPts val="0"/>
              </a:spcBef>
              <a:spcAft>
                <a:spcPts val="0"/>
              </a:spcAft>
              <a:buClr>
                <a:schemeClr val="lt2"/>
              </a:buClr>
              <a:buSzPts val="1300"/>
              <a:buAutoNum type="arabicPeriod"/>
              <a:defRPr sz="1300">
                <a:solidFill>
                  <a:schemeClr val="lt2"/>
                </a:solidFill>
              </a:defRPr>
            </a:lvl4pPr>
            <a:lvl5pPr indent="-311150" lvl="4" marL="2286000" rtl="0">
              <a:lnSpc>
                <a:spcPct val="200000"/>
              </a:lnSpc>
              <a:spcBef>
                <a:spcPts val="0"/>
              </a:spcBef>
              <a:spcAft>
                <a:spcPts val="0"/>
              </a:spcAft>
              <a:buClr>
                <a:schemeClr val="lt2"/>
              </a:buClr>
              <a:buSzPts val="1300"/>
              <a:buAutoNum type="alphaLcPeriod"/>
              <a:defRPr sz="1300">
                <a:solidFill>
                  <a:schemeClr val="lt2"/>
                </a:solidFill>
              </a:defRPr>
            </a:lvl5pPr>
            <a:lvl6pPr indent="-311150" lvl="5" marL="2743200" rtl="0">
              <a:lnSpc>
                <a:spcPct val="200000"/>
              </a:lnSpc>
              <a:spcBef>
                <a:spcPts val="0"/>
              </a:spcBef>
              <a:spcAft>
                <a:spcPts val="0"/>
              </a:spcAft>
              <a:buClr>
                <a:schemeClr val="lt2"/>
              </a:buClr>
              <a:buSzPts val="1300"/>
              <a:buAutoNum type="romanLcPeriod"/>
              <a:defRPr sz="1300">
                <a:solidFill>
                  <a:schemeClr val="lt2"/>
                </a:solidFill>
              </a:defRPr>
            </a:lvl6pPr>
            <a:lvl7pPr indent="-311150" lvl="6" marL="3200400" rtl="0">
              <a:lnSpc>
                <a:spcPct val="200000"/>
              </a:lnSpc>
              <a:spcBef>
                <a:spcPts val="0"/>
              </a:spcBef>
              <a:spcAft>
                <a:spcPts val="0"/>
              </a:spcAft>
              <a:buClr>
                <a:schemeClr val="lt2"/>
              </a:buClr>
              <a:buSzPts val="1300"/>
              <a:buAutoNum type="arabicPeriod"/>
              <a:defRPr sz="1300">
                <a:solidFill>
                  <a:schemeClr val="lt2"/>
                </a:solidFill>
              </a:defRPr>
            </a:lvl7pPr>
            <a:lvl8pPr indent="-311150" lvl="7" marL="3657600" rtl="0">
              <a:lnSpc>
                <a:spcPct val="200000"/>
              </a:lnSpc>
              <a:spcBef>
                <a:spcPts val="0"/>
              </a:spcBef>
              <a:spcAft>
                <a:spcPts val="0"/>
              </a:spcAft>
              <a:buClr>
                <a:schemeClr val="lt2"/>
              </a:buClr>
              <a:buSzPts val="1300"/>
              <a:buAutoNum type="alphaLcPeriod"/>
              <a:defRPr sz="1300">
                <a:solidFill>
                  <a:schemeClr val="lt2"/>
                </a:solidFill>
              </a:defRPr>
            </a:lvl8pPr>
            <a:lvl9pPr indent="-311150" lvl="8" marL="4114800" rtl="0">
              <a:lnSpc>
                <a:spcPct val="200000"/>
              </a:lnSpc>
              <a:spcBef>
                <a:spcPts val="0"/>
              </a:spcBef>
              <a:spcAft>
                <a:spcPts val="0"/>
              </a:spcAft>
              <a:buClr>
                <a:schemeClr val="lt2"/>
              </a:buClr>
              <a:buSzPts val="1300"/>
              <a:buAutoNum type="romanLcPeriod"/>
              <a:defRPr sz="1300">
                <a:solidFill>
                  <a:schemeClr val="lt2"/>
                </a:solidFill>
              </a:defRPr>
            </a:lvl9pPr>
          </a:lstStyle>
          <a:p/>
        </p:txBody>
      </p:sp>
      <p:pic>
        <p:nvPicPr>
          <p:cNvPr id="679" name="Google Shape;679;p75"/>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680" name="Google Shape;680;p7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Light1">
  <p:cSld name="TITLE_8_2_5_1_2">
    <p:spTree>
      <p:nvGrpSpPr>
        <p:cNvPr id="681" name="Shape 681"/>
        <p:cNvGrpSpPr/>
        <p:nvPr/>
      </p:nvGrpSpPr>
      <p:grpSpPr>
        <a:xfrm>
          <a:off x="0" y="0"/>
          <a:ext cx="0" cy="0"/>
          <a:chOff x="0" y="0"/>
          <a:chExt cx="0" cy="0"/>
        </a:xfrm>
      </p:grpSpPr>
      <p:sp>
        <p:nvSpPr>
          <p:cNvPr id="682" name="Google Shape;682;p76"/>
          <p:cNvSpPr/>
          <p:nvPr/>
        </p:nvSpPr>
        <p:spPr>
          <a:xfrm>
            <a:off x="4573725" y="0"/>
            <a:ext cx="45702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683" name="Google Shape;683;p76"/>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684" name="Google Shape;684;p76"/>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685" name="Google Shape;685;p76"/>
          <p:cNvSpPr txBox="1"/>
          <p:nvPr>
            <p:ph idx="2" type="body"/>
          </p:nvPr>
        </p:nvSpPr>
        <p:spPr>
          <a:xfrm>
            <a:off x="5146278" y="574134"/>
            <a:ext cx="3404400" cy="3840900"/>
          </a:xfrm>
          <a:prstGeom prst="rect">
            <a:avLst/>
          </a:prstGeom>
          <a:noFill/>
          <a:ln>
            <a:noFill/>
          </a:ln>
        </p:spPr>
        <p:txBody>
          <a:bodyPr anchorCtr="0" anchor="t" bIns="34275" lIns="34275" spcFirstLastPara="1" rIns="34275" wrap="square" tIns="34275">
            <a:noAutofit/>
          </a:bodyPr>
          <a:lstStyle>
            <a:lvl1pPr indent="-342900" lvl="0" marL="457200" rtl="0">
              <a:lnSpc>
                <a:spcPct val="200000"/>
              </a:lnSpc>
              <a:spcBef>
                <a:spcPts val="0"/>
              </a:spcBef>
              <a:spcAft>
                <a:spcPts val="0"/>
              </a:spcAft>
              <a:buClr>
                <a:schemeClr val="lt2"/>
              </a:buClr>
              <a:buSzPts val="1800"/>
              <a:buFont typeface="DM Sans"/>
              <a:buAutoNum type="arabicPeriod"/>
              <a:defRPr sz="1800">
                <a:solidFill>
                  <a:schemeClr val="lt2"/>
                </a:solidFill>
                <a:latin typeface="DM Sans"/>
                <a:ea typeface="DM Sans"/>
                <a:cs typeface="DM Sans"/>
                <a:sym typeface="DM Sans"/>
              </a:defRPr>
            </a:lvl1pPr>
            <a:lvl2pPr indent="-342900" lvl="1" marL="914400" rtl="0">
              <a:lnSpc>
                <a:spcPct val="200000"/>
              </a:lnSpc>
              <a:spcBef>
                <a:spcPts val="0"/>
              </a:spcBef>
              <a:spcAft>
                <a:spcPts val="0"/>
              </a:spcAft>
              <a:buClr>
                <a:schemeClr val="lt2"/>
              </a:buClr>
              <a:buSzPts val="1800"/>
              <a:buAutoNum type="alphaLcPeriod"/>
              <a:defRPr sz="1800">
                <a:solidFill>
                  <a:schemeClr val="lt2"/>
                </a:solidFill>
              </a:defRPr>
            </a:lvl2pPr>
            <a:lvl3pPr indent="-342900" lvl="2" marL="1371600" rtl="0">
              <a:lnSpc>
                <a:spcPct val="200000"/>
              </a:lnSpc>
              <a:spcBef>
                <a:spcPts val="0"/>
              </a:spcBef>
              <a:spcAft>
                <a:spcPts val="0"/>
              </a:spcAft>
              <a:buClr>
                <a:schemeClr val="lt2"/>
              </a:buClr>
              <a:buSzPts val="1800"/>
              <a:buAutoNum type="romanLcPeriod"/>
              <a:defRPr sz="1800">
                <a:solidFill>
                  <a:schemeClr val="lt2"/>
                </a:solidFill>
              </a:defRPr>
            </a:lvl3pPr>
            <a:lvl4pPr indent="-342900" lvl="3" marL="1828800" rtl="0">
              <a:lnSpc>
                <a:spcPct val="200000"/>
              </a:lnSpc>
              <a:spcBef>
                <a:spcPts val="0"/>
              </a:spcBef>
              <a:spcAft>
                <a:spcPts val="0"/>
              </a:spcAft>
              <a:buClr>
                <a:schemeClr val="lt2"/>
              </a:buClr>
              <a:buSzPts val="1800"/>
              <a:buAutoNum type="arabicPeriod"/>
              <a:defRPr sz="1800">
                <a:solidFill>
                  <a:schemeClr val="lt2"/>
                </a:solidFill>
              </a:defRPr>
            </a:lvl4pPr>
            <a:lvl5pPr indent="-342900" lvl="4" marL="2286000" rtl="0">
              <a:lnSpc>
                <a:spcPct val="200000"/>
              </a:lnSpc>
              <a:spcBef>
                <a:spcPts val="0"/>
              </a:spcBef>
              <a:spcAft>
                <a:spcPts val="0"/>
              </a:spcAft>
              <a:buClr>
                <a:schemeClr val="lt2"/>
              </a:buClr>
              <a:buSzPts val="1800"/>
              <a:buAutoNum type="alphaLcPeriod"/>
              <a:defRPr sz="1800">
                <a:solidFill>
                  <a:schemeClr val="lt2"/>
                </a:solidFill>
              </a:defRPr>
            </a:lvl5pPr>
            <a:lvl6pPr indent="-342900" lvl="5" marL="2743200" rtl="0">
              <a:lnSpc>
                <a:spcPct val="200000"/>
              </a:lnSpc>
              <a:spcBef>
                <a:spcPts val="0"/>
              </a:spcBef>
              <a:spcAft>
                <a:spcPts val="0"/>
              </a:spcAft>
              <a:buClr>
                <a:schemeClr val="lt2"/>
              </a:buClr>
              <a:buSzPts val="1800"/>
              <a:buAutoNum type="romanLcPeriod"/>
              <a:defRPr sz="1800">
                <a:solidFill>
                  <a:schemeClr val="lt2"/>
                </a:solidFill>
              </a:defRPr>
            </a:lvl6pPr>
            <a:lvl7pPr indent="-342900" lvl="6" marL="3200400" rtl="0">
              <a:lnSpc>
                <a:spcPct val="200000"/>
              </a:lnSpc>
              <a:spcBef>
                <a:spcPts val="0"/>
              </a:spcBef>
              <a:spcAft>
                <a:spcPts val="0"/>
              </a:spcAft>
              <a:buClr>
                <a:schemeClr val="lt2"/>
              </a:buClr>
              <a:buSzPts val="1800"/>
              <a:buAutoNum type="arabicPeriod"/>
              <a:defRPr sz="1800">
                <a:solidFill>
                  <a:schemeClr val="lt2"/>
                </a:solidFill>
              </a:defRPr>
            </a:lvl7pPr>
            <a:lvl8pPr indent="-342900" lvl="7" marL="3657600" rtl="0">
              <a:lnSpc>
                <a:spcPct val="200000"/>
              </a:lnSpc>
              <a:spcBef>
                <a:spcPts val="0"/>
              </a:spcBef>
              <a:spcAft>
                <a:spcPts val="0"/>
              </a:spcAft>
              <a:buClr>
                <a:schemeClr val="lt2"/>
              </a:buClr>
              <a:buSzPts val="1800"/>
              <a:buAutoNum type="alphaLcPeriod"/>
              <a:defRPr sz="1800">
                <a:solidFill>
                  <a:schemeClr val="lt2"/>
                </a:solidFill>
              </a:defRPr>
            </a:lvl8pPr>
            <a:lvl9pPr indent="-342900" lvl="8" marL="4114800" rtl="0">
              <a:lnSpc>
                <a:spcPct val="200000"/>
              </a:lnSpc>
              <a:spcBef>
                <a:spcPts val="0"/>
              </a:spcBef>
              <a:spcAft>
                <a:spcPts val="0"/>
              </a:spcAft>
              <a:buClr>
                <a:schemeClr val="lt2"/>
              </a:buClr>
              <a:buSzPts val="1800"/>
              <a:buAutoNum type="romanLcPeriod"/>
              <a:defRPr sz="1800">
                <a:solidFill>
                  <a:schemeClr val="lt2"/>
                </a:solidFill>
              </a:defRPr>
            </a:lvl9pPr>
          </a:lstStyle>
          <a:p/>
        </p:txBody>
      </p:sp>
      <p:pic>
        <p:nvPicPr>
          <p:cNvPr id="686" name="Google Shape;686;p76"/>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687" name="Google Shape;687;p7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Map2">
  <p:cSld name="CUSTOM_6_1_1_1">
    <p:bg>
      <p:bgPr>
        <a:solidFill>
          <a:schemeClr val="accent3"/>
        </a:solidFill>
      </p:bgPr>
    </p:bg>
    <p:spTree>
      <p:nvGrpSpPr>
        <p:cNvPr id="688" name="Shape 688"/>
        <p:cNvGrpSpPr/>
        <p:nvPr/>
      </p:nvGrpSpPr>
      <p:grpSpPr>
        <a:xfrm>
          <a:off x="0" y="0"/>
          <a:ext cx="0" cy="0"/>
          <a:chOff x="0" y="0"/>
          <a:chExt cx="0" cy="0"/>
        </a:xfrm>
      </p:grpSpPr>
      <p:pic>
        <p:nvPicPr>
          <p:cNvPr id="689" name="Google Shape;689;p77"/>
          <p:cNvPicPr preferRelativeResize="0"/>
          <p:nvPr/>
        </p:nvPicPr>
        <p:blipFill rotWithShape="1">
          <a:blip r:embed="rId2">
            <a:alphaModFix/>
          </a:blip>
          <a:srcRect b="0" l="1835" r="0" t="0"/>
          <a:stretch/>
        </p:blipFill>
        <p:spPr>
          <a:xfrm>
            <a:off x="267426" y="1146956"/>
            <a:ext cx="5947056" cy="3029134"/>
          </a:xfrm>
          <a:prstGeom prst="rect">
            <a:avLst/>
          </a:prstGeom>
          <a:noFill/>
          <a:ln>
            <a:noFill/>
          </a:ln>
        </p:spPr>
      </p:pic>
      <p:sp>
        <p:nvSpPr>
          <p:cNvPr id="690" name="Google Shape;690;p77"/>
          <p:cNvSpPr txBox="1"/>
          <p:nvPr>
            <p:ph idx="1" type="body"/>
          </p:nvPr>
        </p:nvSpPr>
        <p:spPr>
          <a:xfrm>
            <a:off x="6735283" y="1185300"/>
            <a:ext cx="2093100" cy="3029400"/>
          </a:xfrm>
          <a:prstGeom prst="rect">
            <a:avLst/>
          </a:prstGeom>
          <a:noFill/>
          <a:ln>
            <a:noFill/>
          </a:ln>
        </p:spPr>
        <p:txBody>
          <a:bodyPr anchorCtr="0" anchor="t" bIns="0" lIns="0" spcFirstLastPara="1" rIns="0" wrap="square" tIns="0">
            <a:noAutofit/>
          </a:bodyPr>
          <a:lstStyle>
            <a:lvl1pPr indent="-311150" lvl="0" marL="4572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lnSpc>
                <a:spcPct val="150000"/>
              </a:lnSpc>
              <a:spcBef>
                <a:spcPts val="0"/>
              </a:spcBef>
              <a:spcAft>
                <a:spcPts val="0"/>
              </a:spcAft>
              <a:buClr>
                <a:schemeClr val="lt2"/>
              </a:buClr>
              <a:buSzPts val="1300"/>
              <a:buFont typeface="DM Sans"/>
              <a:buAutoNum type="arabicPeriod"/>
              <a:defRPr sz="1300">
                <a:solidFill>
                  <a:schemeClr val="lt2"/>
                </a:solidFill>
                <a:latin typeface="DM Sans"/>
                <a:ea typeface="DM Sans"/>
                <a:cs typeface="DM Sans"/>
                <a:sym typeface="DM Sans"/>
              </a:defRPr>
            </a:lvl9pPr>
          </a:lstStyle>
          <a:p/>
        </p:txBody>
      </p:sp>
      <p:sp>
        <p:nvSpPr>
          <p:cNvPr id="691" name="Google Shape;691;p77"/>
          <p:cNvSpPr/>
          <p:nvPr/>
        </p:nvSpPr>
        <p:spPr>
          <a:xfrm>
            <a:off x="9" y="4800600"/>
            <a:ext cx="9144000" cy="364500"/>
          </a:xfrm>
          <a:prstGeom prst="rect">
            <a:avLst/>
          </a:pr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692" name="Google Shape;692;p77"/>
          <p:cNvSpPr txBox="1"/>
          <p:nvPr>
            <p:ph idx="12" type="sldNum"/>
          </p:nvPr>
        </p:nvSpPr>
        <p:spPr>
          <a:xfrm>
            <a:off x="8315775" y="48299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pic>
        <p:nvPicPr>
          <p:cNvPr id="693" name="Google Shape;693;p77"/>
          <p:cNvPicPr preferRelativeResize="0"/>
          <p:nvPr/>
        </p:nvPicPr>
        <p:blipFill>
          <a:blip r:embed="rId3">
            <a:alphaModFix/>
          </a:blip>
          <a:stretch>
            <a:fillRect/>
          </a:stretch>
        </p:blipFill>
        <p:spPr>
          <a:xfrm>
            <a:off x="267429" y="4858538"/>
            <a:ext cx="227231" cy="281834"/>
          </a:xfrm>
          <a:prstGeom prst="rect">
            <a:avLst/>
          </a:prstGeom>
          <a:noFill/>
          <a:ln>
            <a:noFill/>
          </a:ln>
        </p:spPr>
      </p:pic>
      <p:sp>
        <p:nvSpPr>
          <p:cNvPr id="694" name="Google Shape;694;p77"/>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Map1">
  <p:cSld name="CUSTOM_6_1_1_1_1">
    <p:bg>
      <p:bgPr>
        <a:solidFill>
          <a:schemeClr val="accent3"/>
        </a:solidFill>
      </p:bgPr>
    </p:bg>
    <p:spTree>
      <p:nvGrpSpPr>
        <p:cNvPr id="695" name="Shape 695"/>
        <p:cNvGrpSpPr/>
        <p:nvPr/>
      </p:nvGrpSpPr>
      <p:grpSpPr>
        <a:xfrm>
          <a:off x="0" y="0"/>
          <a:ext cx="0" cy="0"/>
          <a:chOff x="0" y="0"/>
          <a:chExt cx="0" cy="0"/>
        </a:xfrm>
      </p:grpSpPr>
      <p:sp>
        <p:nvSpPr>
          <p:cNvPr id="696" name="Google Shape;696;p78"/>
          <p:cNvSpPr/>
          <p:nvPr/>
        </p:nvSpPr>
        <p:spPr>
          <a:xfrm>
            <a:off x="9" y="4800600"/>
            <a:ext cx="9144000" cy="364500"/>
          </a:xfrm>
          <a:prstGeom prst="rect">
            <a:avLst/>
          </a:pr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697" name="Google Shape;697;p78"/>
          <p:cNvSpPr txBox="1"/>
          <p:nvPr>
            <p:ph idx="12" type="sldNum"/>
          </p:nvPr>
        </p:nvSpPr>
        <p:spPr>
          <a:xfrm>
            <a:off x="8315775" y="48299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pic>
        <p:nvPicPr>
          <p:cNvPr id="698" name="Google Shape;698;p78"/>
          <p:cNvPicPr preferRelativeResize="0"/>
          <p:nvPr/>
        </p:nvPicPr>
        <p:blipFill>
          <a:blip r:embed="rId2">
            <a:alphaModFix/>
          </a:blip>
          <a:stretch>
            <a:fillRect/>
          </a:stretch>
        </p:blipFill>
        <p:spPr>
          <a:xfrm>
            <a:off x="267429" y="4858538"/>
            <a:ext cx="227231" cy="281834"/>
          </a:xfrm>
          <a:prstGeom prst="rect">
            <a:avLst/>
          </a:prstGeom>
          <a:noFill/>
          <a:ln>
            <a:noFill/>
          </a:ln>
        </p:spPr>
      </p:pic>
      <p:pic>
        <p:nvPicPr>
          <p:cNvPr id="699" name="Google Shape;699;p78"/>
          <p:cNvPicPr preferRelativeResize="0"/>
          <p:nvPr/>
        </p:nvPicPr>
        <p:blipFill>
          <a:blip r:embed="rId3">
            <a:alphaModFix/>
          </a:blip>
          <a:stretch>
            <a:fillRect/>
          </a:stretch>
        </p:blipFill>
        <p:spPr>
          <a:xfrm>
            <a:off x="1725" y="111244"/>
            <a:ext cx="9140549" cy="4570274"/>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erCaseStudy">
  <p:cSld name="BLANK_1_1_1_1_1_1_1_1">
    <p:spTree>
      <p:nvGrpSpPr>
        <p:cNvPr id="700" name="Shape 700"/>
        <p:cNvGrpSpPr/>
        <p:nvPr/>
      </p:nvGrpSpPr>
      <p:grpSpPr>
        <a:xfrm>
          <a:off x="0" y="0"/>
          <a:ext cx="0" cy="0"/>
          <a:chOff x="0" y="0"/>
          <a:chExt cx="0" cy="0"/>
        </a:xfrm>
      </p:grpSpPr>
      <p:sp>
        <p:nvSpPr>
          <p:cNvPr id="701" name="Google Shape;701;p79"/>
          <p:cNvSpPr/>
          <p:nvPr/>
        </p:nvSpPr>
        <p:spPr>
          <a:xfrm>
            <a:off x="5933727" y="4123641"/>
            <a:ext cx="3221400" cy="1020000"/>
          </a:xfrm>
          <a:prstGeom prst="rect">
            <a:avLst/>
          </a:prstGeom>
          <a:solidFill>
            <a:srgbClr val="C9E4EA">
              <a:alpha val="50840"/>
            </a:srgbClr>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sp>
        <p:nvSpPr>
          <p:cNvPr id="702" name="Google Shape;702;p79"/>
          <p:cNvSpPr/>
          <p:nvPr>
            <p:ph idx="2" type="pic"/>
          </p:nvPr>
        </p:nvSpPr>
        <p:spPr>
          <a:xfrm>
            <a:off x="858211" y="2061788"/>
            <a:ext cx="1019700" cy="1019700"/>
          </a:xfrm>
          <a:prstGeom prst="ellipse">
            <a:avLst/>
          </a:prstGeom>
          <a:noFill/>
          <a:ln>
            <a:noFill/>
          </a:ln>
        </p:spPr>
      </p:sp>
      <p:cxnSp>
        <p:nvCxnSpPr>
          <p:cNvPr id="703" name="Google Shape;703;p79"/>
          <p:cNvCxnSpPr/>
          <p:nvPr/>
        </p:nvCxnSpPr>
        <p:spPr>
          <a:xfrm flipH="1">
            <a:off x="2736107" y="2109534"/>
            <a:ext cx="7200" cy="3033300"/>
          </a:xfrm>
          <a:prstGeom prst="straightConnector1">
            <a:avLst/>
          </a:prstGeom>
          <a:noFill/>
          <a:ln cap="flat" cmpd="sng" w="9525">
            <a:solidFill>
              <a:schemeClr val="accent6"/>
            </a:solidFill>
            <a:prstDash val="solid"/>
            <a:round/>
            <a:headEnd len="med" w="med" type="none"/>
            <a:tailEnd len="med" w="med" type="none"/>
          </a:ln>
        </p:spPr>
      </p:cxnSp>
      <p:cxnSp>
        <p:nvCxnSpPr>
          <p:cNvPr id="704" name="Google Shape;704;p79"/>
          <p:cNvCxnSpPr/>
          <p:nvPr/>
        </p:nvCxnSpPr>
        <p:spPr>
          <a:xfrm>
            <a:off x="5933727" y="4578816"/>
            <a:ext cx="3221400" cy="0"/>
          </a:xfrm>
          <a:prstGeom prst="straightConnector1">
            <a:avLst/>
          </a:prstGeom>
          <a:noFill/>
          <a:ln cap="flat" cmpd="sng" w="9525">
            <a:solidFill>
              <a:schemeClr val="accent6"/>
            </a:solidFill>
            <a:prstDash val="solid"/>
            <a:round/>
            <a:headEnd len="med" w="med" type="none"/>
            <a:tailEnd len="med" w="med" type="none"/>
          </a:ln>
        </p:spPr>
      </p:cxnSp>
      <p:cxnSp>
        <p:nvCxnSpPr>
          <p:cNvPr id="705" name="Google Shape;705;p79"/>
          <p:cNvCxnSpPr/>
          <p:nvPr/>
        </p:nvCxnSpPr>
        <p:spPr>
          <a:xfrm>
            <a:off x="7535751" y="4580053"/>
            <a:ext cx="0" cy="561300"/>
          </a:xfrm>
          <a:prstGeom prst="straightConnector1">
            <a:avLst/>
          </a:prstGeom>
          <a:noFill/>
          <a:ln cap="flat" cmpd="sng" w="9525">
            <a:solidFill>
              <a:schemeClr val="accent6"/>
            </a:solidFill>
            <a:prstDash val="solid"/>
            <a:round/>
            <a:headEnd len="med" w="med" type="none"/>
            <a:tailEnd len="med" w="med" type="none"/>
          </a:ln>
        </p:spPr>
      </p:cxnSp>
      <p:cxnSp>
        <p:nvCxnSpPr>
          <p:cNvPr id="706" name="Google Shape;706;p79"/>
          <p:cNvCxnSpPr/>
          <p:nvPr/>
        </p:nvCxnSpPr>
        <p:spPr>
          <a:xfrm>
            <a:off x="5933727" y="4123641"/>
            <a:ext cx="3221400" cy="0"/>
          </a:xfrm>
          <a:prstGeom prst="straightConnector1">
            <a:avLst/>
          </a:prstGeom>
          <a:noFill/>
          <a:ln cap="flat" cmpd="sng" w="9525">
            <a:solidFill>
              <a:schemeClr val="accent6"/>
            </a:solidFill>
            <a:prstDash val="solid"/>
            <a:round/>
            <a:headEnd len="med" w="med" type="none"/>
            <a:tailEnd len="med" w="med" type="none"/>
          </a:ln>
        </p:spPr>
      </p:cxnSp>
      <p:sp>
        <p:nvSpPr>
          <p:cNvPr id="707" name="Google Shape;707;p79"/>
          <p:cNvSpPr/>
          <p:nvPr/>
        </p:nvSpPr>
        <p:spPr>
          <a:xfrm>
            <a:off x="2736220" y="3366"/>
            <a:ext cx="3198600" cy="2105700"/>
          </a:xfrm>
          <a:prstGeom prst="rect">
            <a:avLst/>
          </a:prstGeom>
          <a:solidFill>
            <a:schemeClr val="lt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cxnSp>
        <p:nvCxnSpPr>
          <p:cNvPr id="708" name="Google Shape;708;p79"/>
          <p:cNvCxnSpPr/>
          <p:nvPr/>
        </p:nvCxnSpPr>
        <p:spPr>
          <a:xfrm flipH="1">
            <a:off x="5933614" y="2108916"/>
            <a:ext cx="8100" cy="3034500"/>
          </a:xfrm>
          <a:prstGeom prst="straightConnector1">
            <a:avLst/>
          </a:prstGeom>
          <a:noFill/>
          <a:ln cap="flat" cmpd="sng" w="9525">
            <a:solidFill>
              <a:schemeClr val="accent6"/>
            </a:solidFill>
            <a:prstDash val="solid"/>
            <a:round/>
            <a:headEnd len="med" w="med" type="none"/>
            <a:tailEnd len="med" w="med" type="none"/>
          </a:ln>
        </p:spPr>
      </p:cxnSp>
      <p:sp>
        <p:nvSpPr>
          <p:cNvPr id="709" name="Google Shape;709;p79"/>
          <p:cNvSpPr/>
          <p:nvPr/>
        </p:nvSpPr>
        <p:spPr>
          <a:xfrm>
            <a:off x="5933727" y="3366"/>
            <a:ext cx="3204000" cy="2105700"/>
          </a:xfrm>
          <a:prstGeom prst="rect">
            <a:avLst/>
          </a:prstGeom>
          <a:solidFill>
            <a:schemeClr val="accent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710" name="Google Shape;710;p79"/>
          <p:cNvSpPr txBox="1"/>
          <p:nvPr>
            <p:ph type="title"/>
          </p:nvPr>
        </p:nvSpPr>
        <p:spPr>
          <a:xfrm>
            <a:off x="2958811" y="191644"/>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1300"/>
              <a:buFont typeface="DM Sans"/>
              <a:buNone/>
              <a:defRPr b="1" sz="1300">
                <a:solidFill>
                  <a:schemeClr val="lt1"/>
                </a:solidFill>
                <a:latin typeface="DM Sans"/>
                <a:ea typeface="DM Sans"/>
                <a:cs typeface="DM Sans"/>
                <a:sym typeface="DM Sans"/>
              </a:defRPr>
            </a:lvl1pPr>
            <a:lvl2pPr lvl="1"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2pPr>
            <a:lvl3pPr lvl="2"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3pPr>
            <a:lvl4pPr lvl="3"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4pPr>
            <a:lvl5pPr lvl="4"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5pPr>
            <a:lvl6pPr lvl="5"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6pPr>
            <a:lvl7pPr lvl="6"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7pPr>
            <a:lvl8pPr lvl="7"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8pPr>
            <a:lvl9pPr lvl="8"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9pPr>
          </a:lstStyle>
          <a:p/>
        </p:txBody>
      </p:sp>
      <p:sp>
        <p:nvSpPr>
          <p:cNvPr id="711" name="Google Shape;711;p79"/>
          <p:cNvSpPr txBox="1"/>
          <p:nvPr>
            <p:ph idx="1" type="body"/>
          </p:nvPr>
        </p:nvSpPr>
        <p:spPr>
          <a:xfrm>
            <a:off x="2930240" y="542878"/>
            <a:ext cx="2729400" cy="1356000"/>
          </a:xfrm>
          <a:prstGeom prst="rect">
            <a:avLst/>
          </a:prstGeom>
          <a:noFill/>
          <a:ln>
            <a:noFill/>
          </a:ln>
        </p:spPr>
        <p:txBody>
          <a:bodyPr anchorCtr="0" anchor="t" bIns="34275" lIns="34275" spcFirstLastPara="1" rIns="34275" wrap="square" tIns="34275">
            <a:noAutofit/>
          </a:bodyPr>
          <a:lstStyle>
            <a:lvl1pPr indent="-292100" lvl="0" marL="457200" rtl="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1pPr>
            <a:lvl2pPr indent="-292100" lvl="1" marL="914400" rtl="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2pPr>
            <a:lvl3pPr indent="-292100" lvl="2" marL="1371600" rtl="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3pPr>
            <a:lvl4pPr indent="-292100" lvl="3" marL="1828800" rtl="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4pPr>
            <a:lvl5pPr indent="-292100" lvl="4" marL="2286000" rtl="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5pPr>
            <a:lvl6pPr indent="-292100" lvl="5" marL="2743200" rtl="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6pPr>
            <a:lvl7pPr indent="-292100" lvl="6" marL="3200400" rtl="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7pPr>
            <a:lvl8pPr indent="-292100" lvl="7" marL="3657600" rtl="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8pPr>
            <a:lvl9pPr indent="-292100" lvl="8" marL="4114800" rtl="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9pPr>
          </a:lstStyle>
          <a:p/>
        </p:txBody>
      </p:sp>
      <p:sp>
        <p:nvSpPr>
          <p:cNvPr id="712" name="Google Shape;712;p79"/>
          <p:cNvSpPr txBox="1"/>
          <p:nvPr>
            <p:ph idx="3" type="title"/>
          </p:nvPr>
        </p:nvSpPr>
        <p:spPr>
          <a:xfrm>
            <a:off x="6180408" y="191644"/>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1300"/>
              <a:buFont typeface="DM Sans"/>
              <a:buNone/>
              <a:defRPr b="1" sz="1300">
                <a:solidFill>
                  <a:schemeClr val="lt1"/>
                </a:solidFill>
                <a:latin typeface="DM Sans"/>
                <a:ea typeface="DM Sans"/>
                <a:cs typeface="DM Sans"/>
                <a:sym typeface="DM Sans"/>
              </a:defRPr>
            </a:lvl1pPr>
            <a:lvl2pPr lvl="1"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2pPr>
            <a:lvl3pPr lvl="2"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3pPr>
            <a:lvl4pPr lvl="3"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4pPr>
            <a:lvl5pPr lvl="4"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5pPr>
            <a:lvl6pPr lvl="5"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6pPr>
            <a:lvl7pPr lvl="6"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7pPr>
            <a:lvl8pPr lvl="7"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8pPr>
            <a:lvl9pPr lvl="8"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9pPr>
          </a:lstStyle>
          <a:p/>
        </p:txBody>
      </p:sp>
      <p:sp>
        <p:nvSpPr>
          <p:cNvPr id="713" name="Google Shape;713;p79"/>
          <p:cNvSpPr txBox="1"/>
          <p:nvPr>
            <p:ph idx="4" type="body"/>
          </p:nvPr>
        </p:nvSpPr>
        <p:spPr>
          <a:xfrm>
            <a:off x="6151837" y="542878"/>
            <a:ext cx="2729400" cy="1356000"/>
          </a:xfrm>
          <a:prstGeom prst="rect">
            <a:avLst/>
          </a:prstGeom>
          <a:noFill/>
          <a:ln>
            <a:noFill/>
          </a:ln>
        </p:spPr>
        <p:txBody>
          <a:bodyPr anchorCtr="0" anchor="t" bIns="34275" lIns="34275" spcFirstLastPara="1" rIns="34275" wrap="square" tIns="34275">
            <a:noAutofit/>
          </a:bodyPr>
          <a:lstStyle>
            <a:lvl1pPr indent="-292100" lvl="0" marL="457200" rtl="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1pPr>
            <a:lvl2pPr indent="-292100" lvl="1" marL="914400" rtl="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2pPr>
            <a:lvl3pPr indent="-292100" lvl="2" marL="1371600" rtl="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3pPr>
            <a:lvl4pPr indent="-292100" lvl="3" marL="1828800" rtl="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4pPr>
            <a:lvl5pPr indent="-292100" lvl="4" marL="2286000" rtl="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5pPr>
            <a:lvl6pPr indent="-292100" lvl="5" marL="2743200" rtl="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6pPr>
            <a:lvl7pPr indent="-292100" lvl="6" marL="3200400" rtl="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7pPr>
            <a:lvl8pPr indent="-292100" lvl="7" marL="3657600" rtl="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8pPr>
            <a:lvl9pPr indent="-292100" lvl="8" marL="4114800" rtl="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9pPr>
          </a:lstStyle>
          <a:p/>
        </p:txBody>
      </p:sp>
      <p:sp>
        <p:nvSpPr>
          <p:cNvPr id="714" name="Google Shape;714;p79"/>
          <p:cNvSpPr txBox="1"/>
          <p:nvPr>
            <p:ph idx="5" type="body"/>
          </p:nvPr>
        </p:nvSpPr>
        <p:spPr>
          <a:xfrm>
            <a:off x="3100890" y="2708447"/>
            <a:ext cx="2587200" cy="1922100"/>
          </a:xfrm>
          <a:prstGeom prst="rect">
            <a:avLst/>
          </a:prstGeom>
          <a:noFill/>
          <a:ln>
            <a:noFill/>
          </a:ln>
        </p:spPr>
        <p:txBody>
          <a:bodyPr anchorCtr="0" anchor="t" bIns="34275" lIns="34275" spcFirstLastPara="1" rIns="34275" wrap="square" tIns="34275">
            <a:noAutofit/>
          </a:bodyPr>
          <a:lstStyle>
            <a:lvl1pPr indent="-298450" lvl="0" marL="457200" rtl="0">
              <a:lnSpc>
                <a:spcPct val="115000"/>
              </a:lnSpc>
              <a:spcBef>
                <a:spcPts val="0"/>
              </a:spcBef>
              <a:spcAft>
                <a:spcPts val="0"/>
              </a:spcAft>
              <a:buClr>
                <a:schemeClr val="dk1"/>
              </a:buClr>
              <a:buSzPts val="1100"/>
              <a:buFont typeface="DM Sans"/>
              <a:buAutoNum type="arabicPeriod"/>
              <a:defRPr sz="1100">
                <a:solidFill>
                  <a:schemeClr val="dk1"/>
                </a:solidFill>
                <a:latin typeface="DM Sans"/>
                <a:ea typeface="DM Sans"/>
                <a:cs typeface="DM Sans"/>
                <a:sym typeface="DM Sans"/>
              </a:defRPr>
            </a:lvl1pPr>
            <a:lvl2pPr indent="-298450" lvl="1" marL="914400" rtl="0">
              <a:lnSpc>
                <a:spcPct val="115000"/>
              </a:lnSpc>
              <a:spcBef>
                <a:spcPts val="0"/>
              </a:spcBef>
              <a:spcAft>
                <a:spcPts val="0"/>
              </a:spcAft>
              <a:buClr>
                <a:schemeClr val="dk1"/>
              </a:buClr>
              <a:buSzPts val="1100"/>
              <a:buFont typeface="DM Sans"/>
              <a:buAutoNum type="alphaLcPeriod"/>
              <a:defRPr sz="1100">
                <a:solidFill>
                  <a:schemeClr val="dk1"/>
                </a:solidFill>
                <a:latin typeface="DM Sans"/>
                <a:ea typeface="DM Sans"/>
                <a:cs typeface="DM Sans"/>
                <a:sym typeface="DM Sans"/>
              </a:defRPr>
            </a:lvl2pPr>
            <a:lvl3pPr indent="-298450" lvl="2" marL="1371600" rtl="0">
              <a:lnSpc>
                <a:spcPct val="115000"/>
              </a:lnSpc>
              <a:spcBef>
                <a:spcPts val="0"/>
              </a:spcBef>
              <a:spcAft>
                <a:spcPts val="0"/>
              </a:spcAft>
              <a:buClr>
                <a:schemeClr val="dk1"/>
              </a:buClr>
              <a:buSzPts val="1100"/>
              <a:buFont typeface="DM Sans"/>
              <a:buAutoNum type="romanLcPeriod"/>
              <a:defRPr sz="1100">
                <a:solidFill>
                  <a:schemeClr val="dk1"/>
                </a:solidFill>
                <a:latin typeface="DM Sans"/>
                <a:ea typeface="DM Sans"/>
                <a:cs typeface="DM Sans"/>
                <a:sym typeface="DM Sans"/>
              </a:defRPr>
            </a:lvl3pPr>
            <a:lvl4pPr indent="-298450" lvl="3" marL="1828800" rtl="0">
              <a:lnSpc>
                <a:spcPct val="115000"/>
              </a:lnSpc>
              <a:spcBef>
                <a:spcPts val="0"/>
              </a:spcBef>
              <a:spcAft>
                <a:spcPts val="0"/>
              </a:spcAft>
              <a:buClr>
                <a:schemeClr val="dk1"/>
              </a:buClr>
              <a:buSzPts val="1100"/>
              <a:buFont typeface="DM Sans"/>
              <a:buAutoNum type="arabicPeriod"/>
              <a:defRPr sz="1100">
                <a:solidFill>
                  <a:schemeClr val="dk1"/>
                </a:solidFill>
                <a:latin typeface="DM Sans"/>
                <a:ea typeface="DM Sans"/>
                <a:cs typeface="DM Sans"/>
                <a:sym typeface="DM Sans"/>
              </a:defRPr>
            </a:lvl4pPr>
            <a:lvl5pPr indent="-298450" lvl="4" marL="2286000" rtl="0">
              <a:lnSpc>
                <a:spcPct val="115000"/>
              </a:lnSpc>
              <a:spcBef>
                <a:spcPts val="0"/>
              </a:spcBef>
              <a:spcAft>
                <a:spcPts val="0"/>
              </a:spcAft>
              <a:buClr>
                <a:schemeClr val="dk1"/>
              </a:buClr>
              <a:buSzPts val="1100"/>
              <a:buFont typeface="DM Sans"/>
              <a:buAutoNum type="alphaLcPeriod"/>
              <a:defRPr sz="1100">
                <a:solidFill>
                  <a:schemeClr val="dk1"/>
                </a:solidFill>
                <a:latin typeface="DM Sans"/>
                <a:ea typeface="DM Sans"/>
                <a:cs typeface="DM Sans"/>
                <a:sym typeface="DM Sans"/>
              </a:defRPr>
            </a:lvl5pPr>
            <a:lvl6pPr indent="-298450" lvl="5" marL="2743200" rtl="0">
              <a:lnSpc>
                <a:spcPct val="115000"/>
              </a:lnSpc>
              <a:spcBef>
                <a:spcPts val="0"/>
              </a:spcBef>
              <a:spcAft>
                <a:spcPts val="0"/>
              </a:spcAft>
              <a:buClr>
                <a:schemeClr val="dk1"/>
              </a:buClr>
              <a:buSzPts val="1100"/>
              <a:buFont typeface="DM Sans"/>
              <a:buAutoNum type="romanLcPeriod"/>
              <a:defRPr sz="1100">
                <a:solidFill>
                  <a:schemeClr val="dk1"/>
                </a:solidFill>
                <a:latin typeface="DM Sans"/>
                <a:ea typeface="DM Sans"/>
                <a:cs typeface="DM Sans"/>
                <a:sym typeface="DM Sans"/>
              </a:defRPr>
            </a:lvl6pPr>
            <a:lvl7pPr indent="-298450" lvl="6" marL="3200400" rtl="0">
              <a:lnSpc>
                <a:spcPct val="115000"/>
              </a:lnSpc>
              <a:spcBef>
                <a:spcPts val="0"/>
              </a:spcBef>
              <a:spcAft>
                <a:spcPts val="0"/>
              </a:spcAft>
              <a:buClr>
                <a:schemeClr val="dk1"/>
              </a:buClr>
              <a:buSzPts val="1100"/>
              <a:buFont typeface="DM Sans"/>
              <a:buAutoNum type="arabicPeriod"/>
              <a:defRPr sz="1100">
                <a:solidFill>
                  <a:schemeClr val="dk1"/>
                </a:solidFill>
                <a:latin typeface="DM Sans"/>
                <a:ea typeface="DM Sans"/>
                <a:cs typeface="DM Sans"/>
                <a:sym typeface="DM Sans"/>
              </a:defRPr>
            </a:lvl7pPr>
            <a:lvl8pPr indent="-298450" lvl="7" marL="3657600" rtl="0">
              <a:lnSpc>
                <a:spcPct val="115000"/>
              </a:lnSpc>
              <a:spcBef>
                <a:spcPts val="0"/>
              </a:spcBef>
              <a:spcAft>
                <a:spcPts val="0"/>
              </a:spcAft>
              <a:buClr>
                <a:schemeClr val="dk1"/>
              </a:buClr>
              <a:buSzPts val="1100"/>
              <a:buFont typeface="DM Sans"/>
              <a:buAutoNum type="alphaLcPeriod"/>
              <a:defRPr sz="1100">
                <a:solidFill>
                  <a:schemeClr val="dk1"/>
                </a:solidFill>
                <a:latin typeface="DM Sans"/>
                <a:ea typeface="DM Sans"/>
                <a:cs typeface="DM Sans"/>
                <a:sym typeface="DM Sans"/>
              </a:defRPr>
            </a:lvl8pPr>
            <a:lvl9pPr indent="-298450" lvl="8" marL="4114800" rtl="0">
              <a:lnSpc>
                <a:spcPct val="115000"/>
              </a:lnSpc>
              <a:spcBef>
                <a:spcPts val="0"/>
              </a:spcBef>
              <a:spcAft>
                <a:spcPts val="0"/>
              </a:spcAft>
              <a:buClr>
                <a:schemeClr val="dk1"/>
              </a:buClr>
              <a:buSzPts val="1100"/>
              <a:buFont typeface="DM Sans"/>
              <a:buAutoNum type="romanLcPeriod"/>
              <a:defRPr sz="1100">
                <a:solidFill>
                  <a:schemeClr val="dk1"/>
                </a:solidFill>
                <a:latin typeface="DM Sans"/>
                <a:ea typeface="DM Sans"/>
                <a:cs typeface="DM Sans"/>
                <a:sym typeface="DM Sans"/>
              </a:defRPr>
            </a:lvl9pPr>
          </a:lstStyle>
          <a:p/>
        </p:txBody>
      </p:sp>
      <p:sp>
        <p:nvSpPr>
          <p:cNvPr id="715" name="Google Shape;715;p79"/>
          <p:cNvSpPr txBox="1"/>
          <p:nvPr>
            <p:ph idx="6" type="body"/>
          </p:nvPr>
        </p:nvSpPr>
        <p:spPr>
          <a:xfrm>
            <a:off x="6199503" y="2672822"/>
            <a:ext cx="2729400" cy="1161600"/>
          </a:xfrm>
          <a:prstGeom prst="rect">
            <a:avLst/>
          </a:prstGeom>
          <a:noFill/>
          <a:ln>
            <a:noFill/>
          </a:ln>
        </p:spPr>
        <p:txBody>
          <a:bodyPr anchorCtr="0" anchor="t" bIns="34275" lIns="34275" spcFirstLastPara="1" rIns="34275" wrap="square" tIns="34275">
            <a:noAutofit/>
          </a:bodyPr>
          <a:lstStyle>
            <a:lvl1pPr indent="-285750" lvl="0" marL="457200" rtl="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1pPr>
            <a:lvl2pPr indent="-285750" lvl="1" marL="914400" rtl="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2pPr>
            <a:lvl3pPr indent="-285750" lvl="2" marL="1371600" rtl="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3pPr>
            <a:lvl4pPr indent="-285750" lvl="3" marL="1828800" rtl="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4pPr>
            <a:lvl5pPr indent="-285750" lvl="4" marL="2286000" rtl="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5pPr>
            <a:lvl6pPr indent="-285750" lvl="5" marL="2743200" rtl="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6pPr>
            <a:lvl7pPr indent="-285750" lvl="6" marL="3200400" rtl="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7pPr>
            <a:lvl8pPr indent="-285750" lvl="7" marL="3657600" rtl="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8pPr>
            <a:lvl9pPr indent="-285750" lvl="8" marL="4114800" rtl="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9pPr>
          </a:lstStyle>
          <a:p/>
        </p:txBody>
      </p:sp>
      <p:sp>
        <p:nvSpPr>
          <p:cNvPr id="716" name="Google Shape;716;p79"/>
          <p:cNvSpPr txBox="1"/>
          <p:nvPr>
            <p:ph idx="7" type="title"/>
          </p:nvPr>
        </p:nvSpPr>
        <p:spPr>
          <a:xfrm>
            <a:off x="2921200" y="2314575"/>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717" name="Google Shape;717;p79"/>
          <p:cNvSpPr txBox="1"/>
          <p:nvPr>
            <p:ph idx="8" type="title"/>
          </p:nvPr>
        </p:nvSpPr>
        <p:spPr>
          <a:xfrm>
            <a:off x="6180408" y="2314575"/>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718" name="Google Shape;718;p79"/>
          <p:cNvSpPr txBox="1"/>
          <p:nvPr>
            <p:ph idx="9" type="title"/>
          </p:nvPr>
        </p:nvSpPr>
        <p:spPr>
          <a:xfrm>
            <a:off x="6089464" y="4228547"/>
            <a:ext cx="2892600" cy="245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9pPr>
          </a:lstStyle>
          <a:p/>
        </p:txBody>
      </p:sp>
      <p:sp>
        <p:nvSpPr>
          <p:cNvPr id="719" name="Google Shape;719;p79"/>
          <p:cNvSpPr txBox="1"/>
          <p:nvPr>
            <p:ph idx="13" type="title"/>
          </p:nvPr>
        </p:nvSpPr>
        <p:spPr>
          <a:xfrm>
            <a:off x="6075712" y="4737947"/>
            <a:ext cx="1340400" cy="245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9pPr>
          </a:lstStyle>
          <a:p/>
        </p:txBody>
      </p:sp>
      <p:sp>
        <p:nvSpPr>
          <p:cNvPr id="720" name="Google Shape;720;p79"/>
          <p:cNvSpPr txBox="1"/>
          <p:nvPr>
            <p:ph idx="14" type="title"/>
          </p:nvPr>
        </p:nvSpPr>
        <p:spPr>
          <a:xfrm>
            <a:off x="7655408" y="4737947"/>
            <a:ext cx="1340400" cy="245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Gray">
  <p:cSld name="CUSTOM_6_2">
    <p:bg>
      <p:bgPr>
        <a:solidFill>
          <a:srgbClr val="F5F5F5"/>
        </a:solidFill>
      </p:bgPr>
    </p:bg>
    <p:spTree>
      <p:nvGrpSpPr>
        <p:cNvPr id="721" name="Shape 721"/>
        <p:cNvGrpSpPr/>
        <p:nvPr/>
      </p:nvGrpSpPr>
      <p:grpSpPr>
        <a:xfrm>
          <a:off x="0" y="0"/>
          <a:ext cx="0" cy="0"/>
          <a:chOff x="0" y="0"/>
          <a:chExt cx="0" cy="0"/>
        </a:xfrm>
      </p:grpSpPr>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Right Side Icons">
  <p:cSld name="BLANK_1_4">
    <p:spTree>
      <p:nvGrpSpPr>
        <p:cNvPr id="722" name="Shape 722"/>
        <p:cNvGrpSpPr/>
        <p:nvPr/>
      </p:nvGrpSpPr>
      <p:grpSpPr>
        <a:xfrm>
          <a:off x="0" y="0"/>
          <a:ext cx="0" cy="0"/>
          <a:chOff x="0" y="0"/>
          <a:chExt cx="0" cy="0"/>
        </a:xfrm>
      </p:grpSpPr>
      <p:sp>
        <p:nvSpPr>
          <p:cNvPr id="723" name="Google Shape;723;p81"/>
          <p:cNvSpPr txBox="1"/>
          <p:nvPr>
            <p:ph idx="12" type="sldNum"/>
          </p:nvPr>
        </p:nvSpPr>
        <p:spPr>
          <a:xfrm>
            <a:off x="8472458" y="4663217"/>
            <a:ext cx="548700" cy="393600"/>
          </a:xfrm>
          <a:prstGeom prst="rect">
            <a:avLst/>
          </a:prstGeom>
          <a:noFill/>
          <a:ln>
            <a:noFill/>
          </a:ln>
        </p:spPr>
        <p:txBody>
          <a:bodyPr anchorCtr="0" anchor="ctr" bIns="45725" lIns="45725" spcFirstLastPara="1" rIns="45725" wrap="square" tIns="45725">
            <a:noAutofit/>
          </a:bodyPr>
          <a:lstStyle>
            <a:lvl1pPr indent="0" lvl="0" mar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pic>
        <p:nvPicPr>
          <p:cNvPr id="724" name="Google Shape;724;p81"/>
          <p:cNvPicPr preferRelativeResize="0"/>
          <p:nvPr/>
        </p:nvPicPr>
        <p:blipFill rotWithShape="1">
          <a:blip r:embed="rId2">
            <a:alphaModFix/>
          </a:blip>
          <a:srcRect b="0" l="0" r="0" t="0"/>
          <a:stretch/>
        </p:blipFill>
        <p:spPr>
          <a:xfrm flipH="1">
            <a:off x="4250402" y="-78975"/>
            <a:ext cx="4965423" cy="5221452"/>
          </a:xfrm>
          <a:prstGeom prst="rect">
            <a:avLst/>
          </a:prstGeom>
          <a:noFill/>
          <a:ln>
            <a:noFill/>
          </a:ln>
        </p:spPr>
      </p:pic>
      <p:sp>
        <p:nvSpPr>
          <p:cNvPr id="725" name="Google Shape;725;p81"/>
          <p:cNvSpPr/>
          <p:nvPr/>
        </p:nvSpPr>
        <p:spPr>
          <a:xfrm>
            <a:off x="5180394" y="1369773"/>
            <a:ext cx="504300" cy="504300"/>
          </a:xfrm>
          <a:prstGeom prst="ellipse">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726" name="Google Shape;726;p81"/>
          <p:cNvSpPr/>
          <p:nvPr/>
        </p:nvSpPr>
        <p:spPr>
          <a:xfrm>
            <a:off x="5180994" y="2316908"/>
            <a:ext cx="503100" cy="502200"/>
          </a:xfrm>
          <a:prstGeom prst="ellipse">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727" name="Google Shape;727;p81"/>
          <p:cNvSpPr/>
          <p:nvPr/>
        </p:nvSpPr>
        <p:spPr>
          <a:xfrm>
            <a:off x="5180994" y="3300218"/>
            <a:ext cx="503100" cy="502200"/>
          </a:xfrm>
          <a:prstGeom prst="ellipse">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81"/>
          <p:cNvSpPr txBox="1"/>
          <p:nvPr>
            <p:ph idx="1" type="subTitle"/>
          </p:nvPr>
        </p:nvSpPr>
        <p:spPr>
          <a:xfrm>
            <a:off x="5938950" y="1533123"/>
            <a:ext cx="2599500" cy="177600"/>
          </a:xfrm>
          <a:prstGeom prst="rect">
            <a:avLst/>
          </a:prstGeom>
          <a:noFill/>
          <a:ln>
            <a:noFill/>
          </a:ln>
        </p:spPr>
        <p:txBody>
          <a:bodyPr anchorCtr="0" anchor="t" bIns="0" lIns="0" spcFirstLastPara="1" rIns="0" wrap="square" tIns="0">
            <a:noAutofit/>
          </a:bodyPr>
          <a:lstStyle>
            <a:lvl1pPr lvl="0" rtl="0" algn="l">
              <a:lnSpc>
                <a:spcPct val="120000"/>
              </a:lnSpc>
              <a:spcBef>
                <a:spcPts val="0"/>
              </a:spcBef>
              <a:spcAft>
                <a:spcPts val="0"/>
              </a:spcAft>
              <a:buClr>
                <a:schemeClr val="lt1"/>
              </a:buClr>
              <a:buSzPts val="1000"/>
              <a:buNone/>
              <a:defRPr sz="1000">
                <a:solidFill>
                  <a:schemeClr val="lt1"/>
                </a:solidFill>
              </a:defRPr>
            </a:lvl1pPr>
            <a:lvl2pPr lvl="1" rtl="0" algn="l">
              <a:lnSpc>
                <a:spcPct val="115000"/>
              </a:lnSpc>
              <a:spcBef>
                <a:spcPts val="0"/>
              </a:spcBef>
              <a:spcAft>
                <a:spcPts val="0"/>
              </a:spcAft>
              <a:buSzPts val="1400"/>
              <a:buNone/>
              <a:defRPr/>
            </a:lvl2pPr>
            <a:lvl3pPr lvl="2" rtl="0" algn="l">
              <a:lnSpc>
                <a:spcPct val="115000"/>
              </a:lnSpc>
              <a:spcBef>
                <a:spcPts val="0"/>
              </a:spcBef>
              <a:spcAft>
                <a:spcPts val="0"/>
              </a:spcAft>
              <a:buSzPts val="1400"/>
              <a:buNone/>
              <a:defRPr/>
            </a:lvl3pPr>
            <a:lvl4pPr lvl="3" rtl="0" algn="l">
              <a:lnSpc>
                <a:spcPct val="115000"/>
              </a:lnSpc>
              <a:spcBef>
                <a:spcPts val="0"/>
              </a:spcBef>
              <a:spcAft>
                <a:spcPts val="0"/>
              </a:spcAft>
              <a:buSzPts val="1400"/>
              <a:buNone/>
              <a:defRPr/>
            </a:lvl4pPr>
            <a:lvl5pPr lvl="4" rtl="0" algn="l">
              <a:lnSpc>
                <a:spcPct val="115000"/>
              </a:lnSpc>
              <a:spcBef>
                <a:spcPts val="0"/>
              </a:spcBef>
              <a:spcAft>
                <a:spcPts val="0"/>
              </a:spcAft>
              <a:buSzPts val="1400"/>
              <a:buNone/>
              <a:defRPr/>
            </a:lvl5pPr>
            <a:lvl6pPr lvl="5" rtl="0" algn="l">
              <a:lnSpc>
                <a:spcPct val="115000"/>
              </a:lnSpc>
              <a:spcBef>
                <a:spcPts val="0"/>
              </a:spcBef>
              <a:spcAft>
                <a:spcPts val="0"/>
              </a:spcAft>
              <a:buSzPts val="1400"/>
              <a:buNone/>
              <a:defRPr/>
            </a:lvl6pPr>
            <a:lvl7pPr lvl="6" rtl="0" algn="l">
              <a:lnSpc>
                <a:spcPct val="115000"/>
              </a:lnSpc>
              <a:spcBef>
                <a:spcPts val="0"/>
              </a:spcBef>
              <a:spcAft>
                <a:spcPts val="0"/>
              </a:spcAft>
              <a:buSzPts val="1400"/>
              <a:buNone/>
              <a:defRPr/>
            </a:lvl7pPr>
            <a:lvl8pPr lvl="7" rtl="0" algn="l">
              <a:lnSpc>
                <a:spcPct val="115000"/>
              </a:lnSpc>
              <a:spcBef>
                <a:spcPts val="0"/>
              </a:spcBef>
              <a:spcAft>
                <a:spcPts val="0"/>
              </a:spcAft>
              <a:buSzPts val="1400"/>
              <a:buNone/>
              <a:defRPr/>
            </a:lvl8pPr>
            <a:lvl9pPr lvl="8" rtl="0" algn="l">
              <a:lnSpc>
                <a:spcPct val="115000"/>
              </a:lnSpc>
              <a:spcBef>
                <a:spcPts val="0"/>
              </a:spcBef>
              <a:spcAft>
                <a:spcPts val="0"/>
              </a:spcAft>
              <a:buSzPts val="1400"/>
              <a:buNone/>
              <a:defRPr/>
            </a:lvl9pPr>
          </a:lstStyle>
          <a:p/>
        </p:txBody>
      </p:sp>
      <p:sp>
        <p:nvSpPr>
          <p:cNvPr id="729" name="Google Shape;729;p81"/>
          <p:cNvSpPr txBox="1"/>
          <p:nvPr>
            <p:ph idx="2" type="subTitle"/>
          </p:nvPr>
        </p:nvSpPr>
        <p:spPr>
          <a:xfrm>
            <a:off x="5938950" y="2443023"/>
            <a:ext cx="2599500" cy="177600"/>
          </a:xfrm>
          <a:prstGeom prst="rect">
            <a:avLst/>
          </a:prstGeom>
          <a:noFill/>
          <a:ln>
            <a:noFill/>
          </a:ln>
        </p:spPr>
        <p:txBody>
          <a:bodyPr anchorCtr="0" anchor="t" bIns="0" lIns="0" spcFirstLastPara="1" rIns="0" wrap="square" tIns="0">
            <a:noAutofit/>
          </a:bodyPr>
          <a:lstStyle>
            <a:lvl1pPr lvl="0" rtl="0" algn="l">
              <a:lnSpc>
                <a:spcPct val="120000"/>
              </a:lnSpc>
              <a:spcBef>
                <a:spcPts val="0"/>
              </a:spcBef>
              <a:spcAft>
                <a:spcPts val="0"/>
              </a:spcAft>
              <a:buClr>
                <a:schemeClr val="lt1"/>
              </a:buClr>
              <a:buSzPts val="1000"/>
              <a:buNone/>
              <a:defRPr sz="1000">
                <a:solidFill>
                  <a:schemeClr val="lt1"/>
                </a:solidFill>
              </a:defRPr>
            </a:lvl1pPr>
            <a:lvl2pPr lvl="1" rtl="0" algn="l">
              <a:lnSpc>
                <a:spcPct val="115000"/>
              </a:lnSpc>
              <a:spcBef>
                <a:spcPts val="0"/>
              </a:spcBef>
              <a:spcAft>
                <a:spcPts val="0"/>
              </a:spcAft>
              <a:buSzPts val="1400"/>
              <a:buNone/>
              <a:defRPr/>
            </a:lvl2pPr>
            <a:lvl3pPr lvl="2" rtl="0" algn="l">
              <a:lnSpc>
                <a:spcPct val="115000"/>
              </a:lnSpc>
              <a:spcBef>
                <a:spcPts val="0"/>
              </a:spcBef>
              <a:spcAft>
                <a:spcPts val="0"/>
              </a:spcAft>
              <a:buSzPts val="1400"/>
              <a:buNone/>
              <a:defRPr/>
            </a:lvl3pPr>
            <a:lvl4pPr lvl="3" rtl="0" algn="l">
              <a:lnSpc>
                <a:spcPct val="115000"/>
              </a:lnSpc>
              <a:spcBef>
                <a:spcPts val="0"/>
              </a:spcBef>
              <a:spcAft>
                <a:spcPts val="0"/>
              </a:spcAft>
              <a:buSzPts val="1400"/>
              <a:buNone/>
              <a:defRPr/>
            </a:lvl4pPr>
            <a:lvl5pPr lvl="4" rtl="0" algn="l">
              <a:lnSpc>
                <a:spcPct val="115000"/>
              </a:lnSpc>
              <a:spcBef>
                <a:spcPts val="0"/>
              </a:spcBef>
              <a:spcAft>
                <a:spcPts val="0"/>
              </a:spcAft>
              <a:buSzPts val="1400"/>
              <a:buNone/>
              <a:defRPr/>
            </a:lvl5pPr>
            <a:lvl6pPr lvl="5" rtl="0" algn="l">
              <a:lnSpc>
                <a:spcPct val="115000"/>
              </a:lnSpc>
              <a:spcBef>
                <a:spcPts val="0"/>
              </a:spcBef>
              <a:spcAft>
                <a:spcPts val="0"/>
              </a:spcAft>
              <a:buSzPts val="1400"/>
              <a:buNone/>
              <a:defRPr/>
            </a:lvl6pPr>
            <a:lvl7pPr lvl="6" rtl="0" algn="l">
              <a:lnSpc>
                <a:spcPct val="115000"/>
              </a:lnSpc>
              <a:spcBef>
                <a:spcPts val="0"/>
              </a:spcBef>
              <a:spcAft>
                <a:spcPts val="0"/>
              </a:spcAft>
              <a:buSzPts val="1400"/>
              <a:buNone/>
              <a:defRPr/>
            </a:lvl7pPr>
            <a:lvl8pPr lvl="7" rtl="0" algn="l">
              <a:lnSpc>
                <a:spcPct val="115000"/>
              </a:lnSpc>
              <a:spcBef>
                <a:spcPts val="0"/>
              </a:spcBef>
              <a:spcAft>
                <a:spcPts val="0"/>
              </a:spcAft>
              <a:buSzPts val="1400"/>
              <a:buNone/>
              <a:defRPr/>
            </a:lvl8pPr>
            <a:lvl9pPr lvl="8" rtl="0" algn="l">
              <a:lnSpc>
                <a:spcPct val="115000"/>
              </a:lnSpc>
              <a:spcBef>
                <a:spcPts val="0"/>
              </a:spcBef>
              <a:spcAft>
                <a:spcPts val="0"/>
              </a:spcAft>
              <a:buSzPts val="1400"/>
              <a:buNone/>
              <a:defRPr/>
            </a:lvl9pPr>
          </a:lstStyle>
          <a:p/>
        </p:txBody>
      </p:sp>
      <p:sp>
        <p:nvSpPr>
          <p:cNvPr id="730" name="Google Shape;730;p81"/>
          <p:cNvSpPr txBox="1"/>
          <p:nvPr>
            <p:ph idx="3" type="subTitle"/>
          </p:nvPr>
        </p:nvSpPr>
        <p:spPr>
          <a:xfrm>
            <a:off x="5938950" y="3462511"/>
            <a:ext cx="2599500" cy="177600"/>
          </a:xfrm>
          <a:prstGeom prst="rect">
            <a:avLst/>
          </a:prstGeom>
          <a:noFill/>
          <a:ln>
            <a:noFill/>
          </a:ln>
        </p:spPr>
        <p:txBody>
          <a:bodyPr anchorCtr="0" anchor="t" bIns="0" lIns="0" spcFirstLastPara="1" rIns="0" wrap="square" tIns="0">
            <a:noAutofit/>
          </a:bodyPr>
          <a:lstStyle>
            <a:lvl1pPr lvl="0" rtl="0" algn="l">
              <a:lnSpc>
                <a:spcPct val="120000"/>
              </a:lnSpc>
              <a:spcBef>
                <a:spcPts val="0"/>
              </a:spcBef>
              <a:spcAft>
                <a:spcPts val="0"/>
              </a:spcAft>
              <a:buClr>
                <a:schemeClr val="lt1"/>
              </a:buClr>
              <a:buSzPts val="1000"/>
              <a:buNone/>
              <a:defRPr sz="1000">
                <a:solidFill>
                  <a:schemeClr val="lt1"/>
                </a:solidFill>
              </a:defRPr>
            </a:lvl1pPr>
            <a:lvl2pPr lvl="1" rtl="0" algn="l">
              <a:lnSpc>
                <a:spcPct val="115000"/>
              </a:lnSpc>
              <a:spcBef>
                <a:spcPts val="0"/>
              </a:spcBef>
              <a:spcAft>
                <a:spcPts val="0"/>
              </a:spcAft>
              <a:buSzPts val="1400"/>
              <a:buNone/>
              <a:defRPr/>
            </a:lvl2pPr>
            <a:lvl3pPr lvl="2" rtl="0" algn="l">
              <a:lnSpc>
                <a:spcPct val="115000"/>
              </a:lnSpc>
              <a:spcBef>
                <a:spcPts val="0"/>
              </a:spcBef>
              <a:spcAft>
                <a:spcPts val="0"/>
              </a:spcAft>
              <a:buSzPts val="1400"/>
              <a:buNone/>
              <a:defRPr/>
            </a:lvl3pPr>
            <a:lvl4pPr lvl="3" rtl="0" algn="l">
              <a:lnSpc>
                <a:spcPct val="115000"/>
              </a:lnSpc>
              <a:spcBef>
                <a:spcPts val="0"/>
              </a:spcBef>
              <a:spcAft>
                <a:spcPts val="0"/>
              </a:spcAft>
              <a:buSzPts val="1400"/>
              <a:buNone/>
              <a:defRPr/>
            </a:lvl4pPr>
            <a:lvl5pPr lvl="4" rtl="0" algn="l">
              <a:lnSpc>
                <a:spcPct val="115000"/>
              </a:lnSpc>
              <a:spcBef>
                <a:spcPts val="0"/>
              </a:spcBef>
              <a:spcAft>
                <a:spcPts val="0"/>
              </a:spcAft>
              <a:buSzPts val="1400"/>
              <a:buNone/>
              <a:defRPr/>
            </a:lvl5pPr>
            <a:lvl6pPr lvl="5" rtl="0" algn="l">
              <a:lnSpc>
                <a:spcPct val="115000"/>
              </a:lnSpc>
              <a:spcBef>
                <a:spcPts val="0"/>
              </a:spcBef>
              <a:spcAft>
                <a:spcPts val="0"/>
              </a:spcAft>
              <a:buSzPts val="1400"/>
              <a:buNone/>
              <a:defRPr/>
            </a:lvl6pPr>
            <a:lvl7pPr lvl="6" rtl="0" algn="l">
              <a:lnSpc>
                <a:spcPct val="115000"/>
              </a:lnSpc>
              <a:spcBef>
                <a:spcPts val="0"/>
              </a:spcBef>
              <a:spcAft>
                <a:spcPts val="0"/>
              </a:spcAft>
              <a:buSzPts val="1400"/>
              <a:buNone/>
              <a:defRPr/>
            </a:lvl7pPr>
            <a:lvl8pPr lvl="7" rtl="0" algn="l">
              <a:lnSpc>
                <a:spcPct val="115000"/>
              </a:lnSpc>
              <a:spcBef>
                <a:spcPts val="0"/>
              </a:spcBef>
              <a:spcAft>
                <a:spcPts val="0"/>
              </a:spcAft>
              <a:buSzPts val="1400"/>
              <a:buNone/>
              <a:defRPr/>
            </a:lvl8pPr>
            <a:lvl9pPr lvl="8" rtl="0" algn="l">
              <a:lnSpc>
                <a:spcPct val="115000"/>
              </a:lnSpc>
              <a:spcBef>
                <a:spcPts val="0"/>
              </a:spcBef>
              <a:spcAft>
                <a:spcPts val="0"/>
              </a:spcAft>
              <a:buSzPts val="1400"/>
              <a:buNone/>
              <a:defRPr/>
            </a:lvl9pPr>
          </a:lstStyle>
          <a:p/>
        </p:txBody>
      </p:sp>
      <p:pic>
        <p:nvPicPr>
          <p:cNvPr id="731" name="Google Shape;731;p81"/>
          <p:cNvPicPr preferRelativeResize="0"/>
          <p:nvPr/>
        </p:nvPicPr>
        <p:blipFill rotWithShape="1">
          <a:blip r:embed="rId3">
            <a:alphaModFix amt="50000"/>
          </a:blip>
          <a:srcRect b="24911" l="10593" r="67809" t="24629"/>
          <a:stretch/>
        </p:blipFill>
        <p:spPr>
          <a:xfrm>
            <a:off x="8544025" y="4573913"/>
            <a:ext cx="323652" cy="32343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1Col-LeftAlign">
  <p:cSld name="TITLE_3_4">
    <p:spTree>
      <p:nvGrpSpPr>
        <p:cNvPr id="732" name="Shape 732"/>
        <p:cNvGrpSpPr/>
        <p:nvPr/>
      </p:nvGrpSpPr>
      <p:grpSpPr>
        <a:xfrm>
          <a:off x="0" y="0"/>
          <a:ext cx="0" cy="0"/>
          <a:chOff x="0" y="0"/>
          <a:chExt cx="0" cy="0"/>
        </a:xfrm>
      </p:grpSpPr>
      <p:sp>
        <p:nvSpPr>
          <p:cNvPr id="733" name="Google Shape;733;p82"/>
          <p:cNvSpPr txBox="1"/>
          <p:nvPr>
            <p:ph type="title"/>
          </p:nvPr>
        </p:nvSpPr>
        <p:spPr>
          <a:xfrm>
            <a:off x="342900" y="342900"/>
            <a:ext cx="8458200" cy="571500"/>
          </a:xfrm>
          <a:prstGeom prst="rect">
            <a:avLst/>
          </a:prstGeom>
          <a:noFill/>
          <a:ln>
            <a:noFill/>
          </a:ln>
        </p:spPr>
        <p:txBody>
          <a:bodyPr anchorCtr="0" anchor="b" bIns="0" lIns="0" spcFirstLastPara="1" rIns="0" wrap="square" tIns="0">
            <a:noAutofit/>
          </a:bodyPr>
          <a:lstStyle>
            <a:lvl1pPr lvl="0" rtl="0">
              <a:spcBef>
                <a:spcPts val="0"/>
              </a:spcBef>
              <a:spcAft>
                <a:spcPts val="0"/>
              </a:spcAft>
              <a:buNone/>
              <a:defRPr b="1" sz="2400">
                <a:latin typeface="Montserrat"/>
                <a:ea typeface="Montserrat"/>
                <a:cs typeface="Montserrat"/>
                <a:sym typeface="Montserrat"/>
              </a:defRPr>
            </a:lvl1pPr>
            <a:lvl2pPr lvl="1" rtl="0">
              <a:spcBef>
                <a:spcPts val="0"/>
              </a:spcBef>
              <a:spcAft>
                <a:spcPts val="0"/>
              </a:spcAft>
              <a:buNone/>
              <a:defRPr sz="700"/>
            </a:lvl2pPr>
            <a:lvl3pPr lvl="2" rtl="0">
              <a:spcBef>
                <a:spcPts val="0"/>
              </a:spcBef>
              <a:spcAft>
                <a:spcPts val="0"/>
              </a:spcAft>
              <a:buNone/>
              <a:defRPr sz="700"/>
            </a:lvl3pPr>
            <a:lvl4pPr lvl="3" rtl="0">
              <a:spcBef>
                <a:spcPts val="0"/>
              </a:spcBef>
              <a:spcAft>
                <a:spcPts val="0"/>
              </a:spcAft>
              <a:buNone/>
              <a:defRPr sz="700"/>
            </a:lvl4pPr>
            <a:lvl5pPr lvl="4" rtl="0">
              <a:spcBef>
                <a:spcPts val="0"/>
              </a:spcBef>
              <a:spcAft>
                <a:spcPts val="0"/>
              </a:spcAft>
              <a:buNone/>
              <a:defRPr sz="700"/>
            </a:lvl5pPr>
            <a:lvl6pPr lvl="5" rtl="0">
              <a:spcBef>
                <a:spcPts val="0"/>
              </a:spcBef>
              <a:spcAft>
                <a:spcPts val="0"/>
              </a:spcAft>
              <a:buNone/>
              <a:defRPr sz="700"/>
            </a:lvl6pPr>
            <a:lvl7pPr lvl="6" rtl="0">
              <a:spcBef>
                <a:spcPts val="0"/>
              </a:spcBef>
              <a:spcAft>
                <a:spcPts val="0"/>
              </a:spcAft>
              <a:buNone/>
              <a:defRPr sz="700"/>
            </a:lvl7pPr>
            <a:lvl8pPr lvl="7" rtl="0">
              <a:spcBef>
                <a:spcPts val="0"/>
              </a:spcBef>
              <a:spcAft>
                <a:spcPts val="0"/>
              </a:spcAft>
              <a:buNone/>
              <a:defRPr sz="700"/>
            </a:lvl8pPr>
            <a:lvl9pPr lvl="8" rtl="0">
              <a:spcBef>
                <a:spcPts val="0"/>
              </a:spcBef>
              <a:spcAft>
                <a:spcPts val="0"/>
              </a:spcAft>
              <a:buNone/>
              <a:defRPr sz="700"/>
            </a:lvl9pPr>
          </a:lstStyle>
          <a:p/>
        </p:txBody>
      </p:sp>
      <p:sp>
        <p:nvSpPr>
          <p:cNvPr id="734" name="Google Shape;734;p82"/>
          <p:cNvSpPr txBox="1"/>
          <p:nvPr>
            <p:ph idx="1" type="body"/>
          </p:nvPr>
        </p:nvSpPr>
        <p:spPr>
          <a:xfrm>
            <a:off x="344875" y="1028700"/>
            <a:ext cx="8454300" cy="3544500"/>
          </a:xfrm>
          <a:prstGeom prst="rect">
            <a:avLst/>
          </a:prstGeom>
          <a:noFill/>
          <a:ln>
            <a:noFill/>
          </a:ln>
        </p:spPr>
        <p:txBody>
          <a:bodyPr anchorCtr="0" anchor="t" bIns="0" lIns="0" spcFirstLastPara="1" rIns="0" wrap="square" tIns="0">
            <a:noAutofit/>
          </a:bodyPr>
          <a:lstStyle>
            <a:lvl1pPr indent="-323850" lvl="0" marL="457200" rtl="0">
              <a:lnSpc>
                <a:spcPct val="200000"/>
              </a:lnSpc>
              <a:spcBef>
                <a:spcPts val="0"/>
              </a:spcBef>
              <a:spcAft>
                <a:spcPts val="0"/>
              </a:spcAft>
              <a:buSzPts val="1500"/>
              <a:buFont typeface="Montserrat"/>
              <a:buChar char="●"/>
              <a:defRPr sz="1500">
                <a:latin typeface="Montserrat"/>
                <a:ea typeface="Montserrat"/>
                <a:cs typeface="Montserrat"/>
                <a:sym typeface="Montserrat"/>
              </a:defRPr>
            </a:lvl1pPr>
            <a:lvl2pPr indent="-323850" lvl="1" marL="914400" rtl="0">
              <a:lnSpc>
                <a:spcPct val="200000"/>
              </a:lnSpc>
              <a:spcBef>
                <a:spcPts val="0"/>
              </a:spcBef>
              <a:spcAft>
                <a:spcPts val="0"/>
              </a:spcAft>
              <a:buSzPts val="1500"/>
              <a:buFont typeface="Montserrat"/>
              <a:buChar char="○"/>
              <a:defRPr sz="1500">
                <a:latin typeface="Montserrat"/>
                <a:ea typeface="Montserrat"/>
                <a:cs typeface="Montserrat"/>
                <a:sym typeface="Montserrat"/>
              </a:defRPr>
            </a:lvl2pPr>
            <a:lvl3pPr indent="-323850" lvl="2" marL="1371600" rtl="0">
              <a:lnSpc>
                <a:spcPct val="200000"/>
              </a:lnSpc>
              <a:spcBef>
                <a:spcPts val="0"/>
              </a:spcBef>
              <a:spcAft>
                <a:spcPts val="0"/>
              </a:spcAft>
              <a:buSzPts val="1500"/>
              <a:buFont typeface="Montserrat"/>
              <a:buChar char="■"/>
              <a:defRPr sz="1500">
                <a:latin typeface="Montserrat"/>
                <a:ea typeface="Montserrat"/>
                <a:cs typeface="Montserrat"/>
                <a:sym typeface="Montserrat"/>
              </a:defRPr>
            </a:lvl3pPr>
            <a:lvl4pPr indent="-323850" lvl="3" marL="1828800" rtl="0">
              <a:lnSpc>
                <a:spcPct val="200000"/>
              </a:lnSpc>
              <a:spcBef>
                <a:spcPts val="0"/>
              </a:spcBef>
              <a:spcAft>
                <a:spcPts val="0"/>
              </a:spcAft>
              <a:buSzPts val="1500"/>
              <a:buFont typeface="Montserrat"/>
              <a:buChar char="●"/>
              <a:defRPr sz="1500">
                <a:latin typeface="Montserrat"/>
                <a:ea typeface="Montserrat"/>
                <a:cs typeface="Montserrat"/>
                <a:sym typeface="Montserrat"/>
              </a:defRPr>
            </a:lvl4pPr>
            <a:lvl5pPr indent="-323850" lvl="4" marL="2286000" rtl="0">
              <a:lnSpc>
                <a:spcPct val="200000"/>
              </a:lnSpc>
              <a:spcBef>
                <a:spcPts val="0"/>
              </a:spcBef>
              <a:spcAft>
                <a:spcPts val="0"/>
              </a:spcAft>
              <a:buSzPts val="1500"/>
              <a:buFont typeface="Montserrat"/>
              <a:buChar char="○"/>
              <a:defRPr sz="1500">
                <a:latin typeface="Montserrat"/>
                <a:ea typeface="Montserrat"/>
                <a:cs typeface="Montserrat"/>
                <a:sym typeface="Montserrat"/>
              </a:defRPr>
            </a:lvl5pPr>
            <a:lvl6pPr indent="-323850" lvl="5" marL="2743200" rtl="0">
              <a:lnSpc>
                <a:spcPct val="200000"/>
              </a:lnSpc>
              <a:spcBef>
                <a:spcPts val="0"/>
              </a:spcBef>
              <a:spcAft>
                <a:spcPts val="0"/>
              </a:spcAft>
              <a:buSzPts val="1500"/>
              <a:buFont typeface="Montserrat"/>
              <a:buChar char="■"/>
              <a:defRPr sz="1500">
                <a:latin typeface="Montserrat"/>
                <a:ea typeface="Montserrat"/>
                <a:cs typeface="Montserrat"/>
                <a:sym typeface="Montserrat"/>
              </a:defRPr>
            </a:lvl6pPr>
            <a:lvl7pPr indent="-323850" lvl="6" marL="3200400" rtl="0">
              <a:lnSpc>
                <a:spcPct val="200000"/>
              </a:lnSpc>
              <a:spcBef>
                <a:spcPts val="0"/>
              </a:spcBef>
              <a:spcAft>
                <a:spcPts val="0"/>
              </a:spcAft>
              <a:buSzPts val="1500"/>
              <a:buFont typeface="Montserrat"/>
              <a:buChar char="●"/>
              <a:defRPr sz="1500">
                <a:latin typeface="Montserrat"/>
                <a:ea typeface="Montserrat"/>
                <a:cs typeface="Montserrat"/>
                <a:sym typeface="Montserrat"/>
              </a:defRPr>
            </a:lvl7pPr>
            <a:lvl8pPr indent="-323850" lvl="7" marL="3657600" rtl="0">
              <a:lnSpc>
                <a:spcPct val="200000"/>
              </a:lnSpc>
              <a:spcBef>
                <a:spcPts val="0"/>
              </a:spcBef>
              <a:spcAft>
                <a:spcPts val="0"/>
              </a:spcAft>
              <a:buSzPts val="1500"/>
              <a:buFont typeface="Montserrat"/>
              <a:buChar char="○"/>
              <a:defRPr sz="1500">
                <a:latin typeface="Montserrat"/>
                <a:ea typeface="Montserrat"/>
                <a:cs typeface="Montserrat"/>
                <a:sym typeface="Montserrat"/>
              </a:defRPr>
            </a:lvl8pPr>
            <a:lvl9pPr indent="-323850" lvl="8" marL="4114800" rtl="0">
              <a:lnSpc>
                <a:spcPct val="200000"/>
              </a:lnSpc>
              <a:spcBef>
                <a:spcPts val="0"/>
              </a:spcBef>
              <a:spcAft>
                <a:spcPts val="0"/>
              </a:spcAft>
              <a:buSzPts val="1500"/>
              <a:buFont typeface="Montserrat"/>
              <a:buChar char="■"/>
              <a:defRPr sz="1500">
                <a:latin typeface="Montserrat"/>
                <a:ea typeface="Montserrat"/>
                <a:cs typeface="Montserrat"/>
                <a:sym typeface="Montserrat"/>
              </a:defRPr>
            </a:lvl9pPr>
          </a:lstStyle>
          <a:p/>
        </p:txBody>
      </p:sp>
      <p:cxnSp>
        <p:nvCxnSpPr>
          <p:cNvPr id="735" name="Google Shape;735;p82"/>
          <p:cNvCxnSpPr/>
          <p:nvPr/>
        </p:nvCxnSpPr>
        <p:spPr>
          <a:xfrm>
            <a:off x="0" y="4687488"/>
            <a:ext cx="9153300" cy="0"/>
          </a:xfrm>
          <a:prstGeom prst="straightConnector1">
            <a:avLst/>
          </a:prstGeom>
          <a:noFill/>
          <a:ln cap="flat" cmpd="sng" w="9525">
            <a:solidFill>
              <a:schemeClr val="accent4"/>
            </a:solidFill>
            <a:prstDash val="solid"/>
            <a:round/>
            <a:headEnd len="med" w="med" type="none"/>
            <a:tailEnd len="med" w="med" type="none"/>
          </a:ln>
        </p:spPr>
      </p:cxnSp>
      <p:sp>
        <p:nvSpPr>
          <p:cNvPr id="736" name="Google Shape;736;p82"/>
          <p:cNvSpPr/>
          <p:nvPr/>
        </p:nvSpPr>
        <p:spPr>
          <a:xfrm>
            <a:off x="344500" y="344713"/>
            <a:ext cx="299400" cy="22800"/>
          </a:xfrm>
          <a:prstGeom prst="rect">
            <a:avLst/>
          </a:pr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4 columns  2 1">
  <p:cSld name="03_Text-heavy 4 columns  2">
    <p:spTree>
      <p:nvGrpSpPr>
        <p:cNvPr id="737" name="Shape 737"/>
        <p:cNvGrpSpPr/>
        <p:nvPr/>
      </p:nvGrpSpPr>
      <p:grpSpPr>
        <a:xfrm>
          <a:off x="0" y="0"/>
          <a:ext cx="0" cy="0"/>
          <a:chOff x="0" y="0"/>
          <a:chExt cx="0" cy="0"/>
        </a:xfrm>
      </p:grpSpPr>
      <p:sp>
        <p:nvSpPr>
          <p:cNvPr id="738" name="Google Shape;738;p83"/>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2"/>
              </a:buClr>
              <a:buSzPts val="2700"/>
              <a:buFont typeface="DM Sans"/>
              <a:buNone/>
              <a:defRPr b="1" i="0" sz="2700" u="none" cap="none" strike="noStrike">
                <a:solidFill>
                  <a:schemeClr val="lt2"/>
                </a:solidFill>
                <a:latin typeface="DM Sans"/>
                <a:ea typeface="DM Sans"/>
                <a:cs typeface="DM Sans"/>
                <a:sym typeface="DM Sans"/>
              </a:defRPr>
            </a:lvl1pPr>
            <a:lvl2pPr lvl="1" marR="0" rtl="0" algn="l">
              <a:lnSpc>
                <a:spcPct val="100000"/>
              </a:lnSpc>
              <a:spcBef>
                <a:spcPts val="0"/>
              </a:spcBef>
              <a:spcAft>
                <a:spcPts val="0"/>
              </a:spcAft>
              <a:buClr>
                <a:schemeClr val="lt2"/>
              </a:buClr>
              <a:buSzPts val="2700"/>
              <a:buFont typeface="DM Sans"/>
              <a:buNone/>
              <a:defRPr b="1" i="0" sz="2700" u="none" cap="none" strike="noStrike">
                <a:solidFill>
                  <a:schemeClr val="lt2"/>
                </a:solidFill>
                <a:latin typeface="DM Sans"/>
                <a:ea typeface="DM Sans"/>
                <a:cs typeface="DM Sans"/>
                <a:sym typeface="DM Sans"/>
              </a:defRPr>
            </a:lvl2pPr>
            <a:lvl3pPr lvl="2" marR="0" rtl="0" algn="l">
              <a:lnSpc>
                <a:spcPct val="100000"/>
              </a:lnSpc>
              <a:spcBef>
                <a:spcPts val="0"/>
              </a:spcBef>
              <a:spcAft>
                <a:spcPts val="0"/>
              </a:spcAft>
              <a:buClr>
                <a:schemeClr val="lt2"/>
              </a:buClr>
              <a:buSzPts val="2700"/>
              <a:buFont typeface="DM Sans"/>
              <a:buNone/>
              <a:defRPr b="1" i="0" sz="2700" u="none" cap="none" strike="noStrike">
                <a:solidFill>
                  <a:schemeClr val="lt2"/>
                </a:solidFill>
                <a:latin typeface="DM Sans"/>
                <a:ea typeface="DM Sans"/>
                <a:cs typeface="DM Sans"/>
                <a:sym typeface="DM Sans"/>
              </a:defRPr>
            </a:lvl3pPr>
            <a:lvl4pPr lvl="3" marR="0" rtl="0" algn="l">
              <a:lnSpc>
                <a:spcPct val="100000"/>
              </a:lnSpc>
              <a:spcBef>
                <a:spcPts val="0"/>
              </a:spcBef>
              <a:spcAft>
                <a:spcPts val="0"/>
              </a:spcAft>
              <a:buClr>
                <a:schemeClr val="lt2"/>
              </a:buClr>
              <a:buSzPts val="2700"/>
              <a:buFont typeface="DM Sans"/>
              <a:buNone/>
              <a:defRPr b="1" i="0" sz="2700" u="none" cap="none" strike="noStrike">
                <a:solidFill>
                  <a:schemeClr val="lt2"/>
                </a:solidFill>
                <a:latin typeface="DM Sans"/>
                <a:ea typeface="DM Sans"/>
                <a:cs typeface="DM Sans"/>
                <a:sym typeface="DM Sans"/>
              </a:defRPr>
            </a:lvl4pPr>
            <a:lvl5pPr lvl="4" marR="0" rtl="0" algn="l">
              <a:lnSpc>
                <a:spcPct val="100000"/>
              </a:lnSpc>
              <a:spcBef>
                <a:spcPts val="0"/>
              </a:spcBef>
              <a:spcAft>
                <a:spcPts val="0"/>
              </a:spcAft>
              <a:buClr>
                <a:schemeClr val="lt2"/>
              </a:buClr>
              <a:buSzPts val="2700"/>
              <a:buFont typeface="DM Sans"/>
              <a:buNone/>
              <a:defRPr b="1" i="0" sz="2700" u="none" cap="none" strike="noStrike">
                <a:solidFill>
                  <a:schemeClr val="lt2"/>
                </a:solidFill>
                <a:latin typeface="DM Sans"/>
                <a:ea typeface="DM Sans"/>
                <a:cs typeface="DM Sans"/>
                <a:sym typeface="DM Sans"/>
              </a:defRPr>
            </a:lvl5pPr>
            <a:lvl6pPr lvl="5" marR="0" rtl="0" algn="l">
              <a:lnSpc>
                <a:spcPct val="100000"/>
              </a:lnSpc>
              <a:spcBef>
                <a:spcPts val="0"/>
              </a:spcBef>
              <a:spcAft>
                <a:spcPts val="0"/>
              </a:spcAft>
              <a:buClr>
                <a:schemeClr val="lt2"/>
              </a:buClr>
              <a:buSzPts val="2700"/>
              <a:buFont typeface="DM Sans"/>
              <a:buNone/>
              <a:defRPr b="1" i="0" sz="2700" u="none" cap="none" strike="noStrike">
                <a:solidFill>
                  <a:schemeClr val="lt2"/>
                </a:solidFill>
                <a:latin typeface="DM Sans"/>
                <a:ea typeface="DM Sans"/>
                <a:cs typeface="DM Sans"/>
                <a:sym typeface="DM Sans"/>
              </a:defRPr>
            </a:lvl6pPr>
            <a:lvl7pPr lvl="6" marR="0" rtl="0" algn="l">
              <a:lnSpc>
                <a:spcPct val="100000"/>
              </a:lnSpc>
              <a:spcBef>
                <a:spcPts val="0"/>
              </a:spcBef>
              <a:spcAft>
                <a:spcPts val="0"/>
              </a:spcAft>
              <a:buClr>
                <a:schemeClr val="lt2"/>
              </a:buClr>
              <a:buSzPts val="2700"/>
              <a:buFont typeface="DM Sans"/>
              <a:buNone/>
              <a:defRPr b="1" i="0" sz="2700" u="none" cap="none" strike="noStrike">
                <a:solidFill>
                  <a:schemeClr val="lt2"/>
                </a:solidFill>
                <a:latin typeface="DM Sans"/>
                <a:ea typeface="DM Sans"/>
                <a:cs typeface="DM Sans"/>
                <a:sym typeface="DM Sans"/>
              </a:defRPr>
            </a:lvl7pPr>
            <a:lvl8pPr lvl="7" marR="0" rtl="0" algn="l">
              <a:lnSpc>
                <a:spcPct val="100000"/>
              </a:lnSpc>
              <a:spcBef>
                <a:spcPts val="0"/>
              </a:spcBef>
              <a:spcAft>
                <a:spcPts val="0"/>
              </a:spcAft>
              <a:buClr>
                <a:schemeClr val="lt2"/>
              </a:buClr>
              <a:buSzPts val="2700"/>
              <a:buFont typeface="DM Sans"/>
              <a:buNone/>
              <a:defRPr b="1" i="0" sz="2700" u="none" cap="none" strike="noStrike">
                <a:solidFill>
                  <a:schemeClr val="lt2"/>
                </a:solidFill>
                <a:latin typeface="DM Sans"/>
                <a:ea typeface="DM Sans"/>
                <a:cs typeface="DM Sans"/>
                <a:sym typeface="DM Sans"/>
              </a:defRPr>
            </a:lvl8pPr>
            <a:lvl9pPr lvl="8" marR="0" rtl="0" algn="l">
              <a:lnSpc>
                <a:spcPct val="100000"/>
              </a:lnSpc>
              <a:spcBef>
                <a:spcPts val="0"/>
              </a:spcBef>
              <a:spcAft>
                <a:spcPts val="0"/>
              </a:spcAft>
              <a:buClr>
                <a:schemeClr val="lt2"/>
              </a:buClr>
              <a:buSzPts val="2700"/>
              <a:buFont typeface="DM Sans"/>
              <a:buNone/>
              <a:defRPr b="1" i="0" sz="2700" u="none" cap="none" strike="noStrike">
                <a:solidFill>
                  <a:schemeClr val="lt2"/>
                </a:solidFill>
                <a:latin typeface="DM Sans"/>
                <a:ea typeface="DM Sans"/>
                <a:cs typeface="DM Sans"/>
                <a:sym typeface="DM Sans"/>
              </a:defRPr>
            </a:lvl9pPr>
          </a:lstStyle>
          <a:p/>
        </p:txBody>
      </p:sp>
      <p:sp>
        <p:nvSpPr>
          <p:cNvPr id="739" name="Google Shape;739;p83"/>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2"/>
              </a:buClr>
              <a:buSzPts val="1800"/>
              <a:buFont typeface="DM Sans"/>
              <a:buNone/>
              <a:defRPr b="0" i="0" sz="1800" u="none" cap="none" strike="noStrike">
                <a:solidFill>
                  <a:schemeClr val="lt2"/>
                </a:solidFill>
                <a:latin typeface="DM Sans"/>
                <a:ea typeface="DM Sans"/>
                <a:cs typeface="DM Sans"/>
                <a:sym typeface="DM Sans"/>
              </a:defRPr>
            </a:lvl1pPr>
            <a:lvl2pPr lvl="1" marR="0" rtl="0" algn="l">
              <a:lnSpc>
                <a:spcPct val="100000"/>
              </a:lnSpc>
              <a:spcBef>
                <a:spcPts val="0"/>
              </a:spcBef>
              <a:spcAft>
                <a:spcPts val="0"/>
              </a:spcAft>
              <a:buClr>
                <a:schemeClr val="lt2"/>
              </a:buClr>
              <a:buSzPts val="1800"/>
              <a:buFont typeface="DM Sans"/>
              <a:buNone/>
              <a:defRPr b="0" i="0" sz="1800" u="none" cap="none" strike="noStrike">
                <a:solidFill>
                  <a:schemeClr val="lt2"/>
                </a:solidFill>
                <a:latin typeface="DM Sans"/>
                <a:ea typeface="DM Sans"/>
                <a:cs typeface="DM Sans"/>
                <a:sym typeface="DM Sans"/>
              </a:defRPr>
            </a:lvl2pPr>
            <a:lvl3pPr lvl="2" marR="0" rtl="0" algn="l">
              <a:lnSpc>
                <a:spcPct val="100000"/>
              </a:lnSpc>
              <a:spcBef>
                <a:spcPts val="0"/>
              </a:spcBef>
              <a:spcAft>
                <a:spcPts val="0"/>
              </a:spcAft>
              <a:buClr>
                <a:schemeClr val="lt2"/>
              </a:buClr>
              <a:buSzPts val="1800"/>
              <a:buFont typeface="DM Sans"/>
              <a:buNone/>
              <a:defRPr b="0" i="0" sz="1800" u="none" cap="none" strike="noStrike">
                <a:solidFill>
                  <a:schemeClr val="lt2"/>
                </a:solidFill>
                <a:latin typeface="DM Sans"/>
                <a:ea typeface="DM Sans"/>
                <a:cs typeface="DM Sans"/>
                <a:sym typeface="DM Sans"/>
              </a:defRPr>
            </a:lvl3pPr>
            <a:lvl4pPr lvl="3" marR="0" rtl="0" algn="l">
              <a:lnSpc>
                <a:spcPct val="100000"/>
              </a:lnSpc>
              <a:spcBef>
                <a:spcPts val="0"/>
              </a:spcBef>
              <a:spcAft>
                <a:spcPts val="0"/>
              </a:spcAft>
              <a:buClr>
                <a:schemeClr val="lt2"/>
              </a:buClr>
              <a:buSzPts val="1800"/>
              <a:buFont typeface="DM Sans"/>
              <a:buNone/>
              <a:defRPr b="0" i="0" sz="1800" u="none" cap="none" strike="noStrike">
                <a:solidFill>
                  <a:schemeClr val="lt2"/>
                </a:solidFill>
                <a:latin typeface="DM Sans"/>
                <a:ea typeface="DM Sans"/>
                <a:cs typeface="DM Sans"/>
                <a:sym typeface="DM Sans"/>
              </a:defRPr>
            </a:lvl4pPr>
            <a:lvl5pPr lvl="4" marR="0" rtl="0" algn="l">
              <a:lnSpc>
                <a:spcPct val="100000"/>
              </a:lnSpc>
              <a:spcBef>
                <a:spcPts val="0"/>
              </a:spcBef>
              <a:spcAft>
                <a:spcPts val="0"/>
              </a:spcAft>
              <a:buClr>
                <a:schemeClr val="lt2"/>
              </a:buClr>
              <a:buSzPts val="1800"/>
              <a:buFont typeface="DM Sans"/>
              <a:buNone/>
              <a:defRPr b="0" i="0" sz="1800" u="none" cap="none" strike="noStrike">
                <a:solidFill>
                  <a:schemeClr val="lt2"/>
                </a:solidFill>
                <a:latin typeface="DM Sans"/>
                <a:ea typeface="DM Sans"/>
                <a:cs typeface="DM Sans"/>
                <a:sym typeface="DM Sans"/>
              </a:defRPr>
            </a:lvl5pPr>
            <a:lvl6pPr lvl="5" marR="0" rtl="0" algn="l">
              <a:lnSpc>
                <a:spcPct val="100000"/>
              </a:lnSpc>
              <a:spcBef>
                <a:spcPts val="0"/>
              </a:spcBef>
              <a:spcAft>
                <a:spcPts val="0"/>
              </a:spcAft>
              <a:buClr>
                <a:schemeClr val="lt2"/>
              </a:buClr>
              <a:buSzPts val="1800"/>
              <a:buFont typeface="DM Sans"/>
              <a:buNone/>
              <a:defRPr b="0" i="0" sz="1800" u="none" cap="none" strike="noStrike">
                <a:solidFill>
                  <a:schemeClr val="lt2"/>
                </a:solidFill>
                <a:latin typeface="DM Sans"/>
                <a:ea typeface="DM Sans"/>
                <a:cs typeface="DM Sans"/>
                <a:sym typeface="DM Sans"/>
              </a:defRPr>
            </a:lvl6pPr>
            <a:lvl7pPr lvl="6" marR="0" rtl="0" algn="l">
              <a:lnSpc>
                <a:spcPct val="100000"/>
              </a:lnSpc>
              <a:spcBef>
                <a:spcPts val="0"/>
              </a:spcBef>
              <a:spcAft>
                <a:spcPts val="0"/>
              </a:spcAft>
              <a:buClr>
                <a:schemeClr val="lt2"/>
              </a:buClr>
              <a:buSzPts val="1800"/>
              <a:buFont typeface="DM Sans"/>
              <a:buNone/>
              <a:defRPr b="0" i="0" sz="1800" u="none" cap="none" strike="noStrike">
                <a:solidFill>
                  <a:schemeClr val="lt2"/>
                </a:solidFill>
                <a:latin typeface="DM Sans"/>
                <a:ea typeface="DM Sans"/>
                <a:cs typeface="DM Sans"/>
                <a:sym typeface="DM Sans"/>
              </a:defRPr>
            </a:lvl7pPr>
            <a:lvl8pPr lvl="7" marR="0" rtl="0" algn="l">
              <a:lnSpc>
                <a:spcPct val="100000"/>
              </a:lnSpc>
              <a:spcBef>
                <a:spcPts val="0"/>
              </a:spcBef>
              <a:spcAft>
                <a:spcPts val="0"/>
              </a:spcAft>
              <a:buClr>
                <a:schemeClr val="lt2"/>
              </a:buClr>
              <a:buSzPts val="1800"/>
              <a:buFont typeface="DM Sans"/>
              <a:buNone/>
              <a:defRPr b="0" i="0" sz="1800" u="none" cap="none" strike="noStrike">
                <a:solidFill>
                  <a:schemeClr val="lt2"/>
                </a:solidFill>
                <a:latin typeface="DM Sans"/>
                <a:ea typeface="DM Sans"/>
                <a:cs typeface="DM Sans"/>
                <a:sym typeface="DM Sans"/>
              </a:defRPr>
            </a:lvl8pPr>
            <a:lvl9pPr lvl="8" marR="0" rtl="0" algn="l">
              <a:lnSpc>
                <a:spcPct val="100000"/>
              </a:lnSpc>
              <a:spcBef>
                <a:spcPts val="0"/>
              </a:spcBef>
              <a:spcAft>
                <a:spcPts val="0"/>
              </a:spcAft>
              <a:buClr>
                <a:schemeClr val="lt2"/>
              </a:buClr>
              <a:buSzPts val="1800"/>
              <a:buFont typeface="DM Sans"/>
              <a:buNone/>
              <a:defRPr b="0" i="0" sz="1800" u="none" cap="none" strike="noStrike">
                <a:solidFill>
                  <a:schemeClr val="lt2"/>
                </a:solidFill>
                <a:latin typeface="DM Sans"/>
                <a:ea typeface="DM Sans"/>
                <a:cs typeface="DM Sans"/>
                <a:sym typeface="DM Sans"/>
              </a:defRPr>
            </a:lvl9pPr>
          </a:lstStyle>
          <a:p/>
        </p:txBody>
      </p:sp>
      <p:sp>
        <p:nvSpPr>
          <p:cNvPr id="740" name="Google Shape;740;p83"/>
          <p:cNvSpPr txBox="1"/>
          <p:nvPr>
            <p:ph idx="2" type="body"/>
          </p:nvPr>
        </p:nvSpPr>
        <p:spPr>
          <a:xfrm>
            <a:off x="330268" y="1759472"/>
            <a:ext cx="3636000" cy="1078800"/>
          </a:xfrm>
          <a:prstGeom prst="rect">
            <a:avLst/>
          </a:prstGeom>
          <a:noFill/>
          <a:ln>
            <a:noFill/>
          </a:ln>
        </p:spPr>
        <p:txBody>
          <a:bodyPr anchorCtr="0" anchor="t" bIns="0" lIns="0" spcFirstLastPara="1" rIns="0" wrap="square" tIns="0">
            <a:noAutofit/>
          </a:bodyPr>
          <a:lstStyle>
            <a:lvl1pPr indent="-298450" lvl="0" marL="4572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1pPr>
            <a:lvl2pPr indent="-298450" lvl="1" marL="9144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2pPr>
            <a:lvl3pPr indent="-298450" lvl="2" marL="13716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3pPr>
            <a:lvl4pPr indent="-298450" lvl="3" marL="18288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4pPr>
            <a:lvl5pPr indent="-298450" lvl="4" marL="22860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5pPr>
            <a:lvl6pPr indent="-298450" lvl="5" marL="27432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6pPr>
            <a:lvl7pPr indent="-298450" lvl="6" marL="32004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7pPr>
            <a:lvl8pPr indent="-298450" lvl="7" marL="36576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8pPr>
            <a:lvl9pPr indent="-298450" lvl="8" marL="41148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9pPr>
          </a:lstStyle>
          <a:p/>
        </p:txBody>
      </p:sp>
      <p:pic>
        <p:nvPicPr>
          <p:cNvPr id="741" name="Google Shape;741;p83"/>
          <p:cNvPicPr preferRelativeResize="0"/>
          <p:nvPr/>
        </p:nvPicPr>
        <p:blipFill rotWithShape="1">
          <a:blip r:embed="rId2">
            <a:alphaModFix/>
          </a:blip>
          <a:srcRect b="0" l="0" r="0" t="0"/>
          <a:stretch/>
        </p:blipFill>
        <p:spPr>
          <a:xfrm>
            <a:off x="267429" y="4744238"/>
            <a:ext cx="227231" cy="281834"/>
          </a:xfrm>
          <a:prstGeom prst="rect">
            <a:avLst/>
          </a:prstGeom>
          <a:noFill/>
          <a:ln>
            <a:noFill/>
          </a:ln>
        </p:spPr>
      </p:pic>
      <p:sp>
        <p:nvSpPr>
          <p:cNvPr id="742" name="Google Shape;742;p8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JetBrains Mono"/>
                <a:ea typeface="JetBrains Mono"/>
                <a:cs typeface="JetBrains Mono"/>
                <a:sym typeface="JetBrains Mon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JetBrains Mono"/>
                <a:ea typeface="JetBrains Mono"/>
                <a:cs typeface="JetBrains Mono"/>
                <a:sym typeface="JetBrains Mon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JetBrains Mono"/>
                <a:ea typeface="JetBrains Mono"/>
                <a:cs typeface="JetBrains Mono"/>
                <a:sym typeface="JetBrains Mon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JetBrains Mono"/>
                <a:ea typeface="JetBrains Mono"/>
                <a:cs typeface="JetBrains Mono"/>
                <a:sym typeface="JetBrains Mon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JetBrains Mono"/>
                <a:ea typeface="JetBrains Mono"/>
                <a:cs typeface="JetBrains Mono"/>
                <a:sym typeface="JetBrains Mon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JetBrains Mono"/>
                <a:ea typeface="JetBrains Mono"/>
                <a:cs typeface="JetBrains Mono"/>
                <a:sym typeface="JetBrains Mon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JetBrains Mono"/>
                <a:ea typeface="JetBrains Mono"/>
                <a:cs typeface="JetBrains Mono"/>
                <a:sym typeface="JetBrains Mon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JetBrains Mono"/>
                <a:ea typeface="JetBrains Mono"/>
                <a:cs typeface="JetBrains Mono"/>
                <a:sym typeface="JetBrains Mon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743" name="Google Shape;743;p83"/>
          <p:cNvSpPr txBox="1"/>
          <p:nvPr>
            <p:ph idx="3" type="body"/>
          </p:nvPr>
        </p:nvSpPr>
        <p:spPr>
          <a:xfrm>
            <a:off x="5178801" y="1759472"/>
            <a:ext cx="3636000" cy="1078800"/>
          </a:xfrm>
          <a:prstGeom prst="rect">
            <a:avLst/>
          </a:prstGeom>
          <a:noFill/>
          <a:ln>
            <a:noFill/>
          </a:ln>
        </p:spPr>
        <p:txBody>
          <a:bodyPr anchorCtr="0" anchor="t" bIns="0" lIns="0" spcFirstLastPara="1" rIns="0" wrap="square" tIns="0">
            <a:noAutofit/>
          </a:bodyPr>
          <a:lstStyle>
            <a:lvl1pPr indent="-298450" lvl="0" marL="4572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1pPr>
            <a:lvl2pPr indent="-298450" lvl="1" marL="9144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2pPr>
            <a:lvl3pPr indent="-298450" lvl="2" marL="13716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3pPr>
            <a:lvl4pPr indent="-298450" lvl="3" marL="18288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4pPr>
            <a:lvl5pPr indent="-298450" lvl="4" marL="22860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5pPr>
            <a:lvl6pPr indent="-298450" lvl="5" marL="27432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6pPr>
            <a:lvl7pPr indent="-298450" lvl="6" marL="32004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7pPr>
            <a:lvl8pPr indent="-298450" lvl="7" marL="36576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8pPr>
            <a:lvl9pPr indent="-298450" lvl="8" marL="41148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9pPr>
          </a:lstStyle>
          <a:p/>
        </p:txBody>
      </p:sp>
      <p:sp>
        <p:nvSpPr>
          <p:cNvPr id="744" name="Google Shape;744;p83"/>
          <p:cNvSpPr txBox="1"/>
          <p:nvPr>
            <p:ph idx="4" type="body"/>
          </p:nvPr>
        </p:nvSpPr>
        <p:spPr>
          <a:xfrm>
            <a:off x="330268" y="3251855"/>
            <a:ext cx="3636000" cy="1078800"/>
          </a:xfrm>
          <a:prstGeom prst="rect">
            <a:avLst/>
          </a:prstGeom>
          <a:noFill/>
          <a:ln>
            <a:noFill/>
          </a:ln>
        </p:spPr>
        <p:txBody>
          <a:bodyPr anchorCtr="0" anchor="t" bIns="0" lIns="0" spcFirstLastPara="1" rIns="0" wrap="square" tIns="0">
            <a:noAutofit/>
          </a:bodyPr>
          <a:lstStyle>
            <a:lvl1pPr indent="-298450" lvl="0" marL="4572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1pPr>
            <a:lvl2pPr indent="-298450" lvl="1" marL="9144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2pPr>
            <a:lvl3pPr indent="-298450" lvl="2" marL="13716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3pPr>
            <a:lvl4pPr indent="-298450" lvl="3" marL="18288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4pPr>
            <a:lvl5pPr indent="-298450" lvl="4" marL="22860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5pPr>
            <a:lvl6pPr indent="-298450" lvl="5" marL="27432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6pPr>
            <a:lvl7pPr indent="-298450" lvl="6" marL="32004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7pPr>
            <a:lvl8pPr indent="-298450" lvl="7" marL="36576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8pPr>
            <a:lvl9pPr indent="-298450" lvl="8" marL="41148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9pPr>
          </a:lstStyle>
          <a:p/>
        </p:txBody>
      </p:sp>
      <p:sp>
        <p:nvSpPr>
          <p:cNvPr id="745" name="Google Shape;745;p83"/>
          <p:cNvSpPr txBox="1"/>
          <p:nvPr>
            <p:ph idx="5" type="body"/>
          </p:nvPr>
        </p:nvSpPr>
        <p:spPr>
          <a:xfrm>
            <a:off x="5178801" y="3251855"/>
            <a:ext cx="3636000" cy="1078800"/>
          </a:xfrm>
          <a:prstGeom prst="rect">
            <a:avLst/>
          </a:prstGeom>
          <a:noFill/>
          <a:ln>
            <a:noFill/>
          </a:ln>
        </p:spPr>
        <p:txBody>
          <a:bodyPr anchorCtr="0" anchor="t" bIns="0" lIns="0" spcFirstLastPara="1" rIns="0" wrap="square" tIns="0">
            <a:noAutofit/>
          </a:bodyPr>
          <a:lstStyle>
            <a:lvl1pPr indent="-298450" lvl="0" marL="4572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1pPr>
            <a:lvl2pPr indent="-298450" lvl="1" marL="9144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2pPr>
            <a:lvl3pPr indent="-298450" lvl="2" marL="13716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3pPr>
            <a:lvl4pPr indent="-298450" lvl="3" marL="18288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4pPr>
            <a:lvl5pPr indent="-298450" lvl="4" marL="22860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5pPr>
            <a:lvl6pPr indent="-298450" lvl="5" marL="27432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6pPr>
            <a:lvl7pPr indent="-298450" lvl="6" marL="32004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7pPr>
            <a:lvl8pPr indent="-298450" lvl="7" marL="36576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8pPr>
            <a:lvl9pPr indent="-298450" lvl="8" marL="41148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03">
  <p:cSld name="BLANK_1_1_1_1_1_1_1_2">
    <p:spTree>
      <p:nvGrpSpPr>
        <p:cNvPr id="746" name="Shape 746"/>
        <p:cNvGrpSpPr/>
        <p:nvPr/>
      </p:nvGrpSpPr>
      <p:grpSpPr>
        <a:xfrm>
          <a:off x="0" y="0"/>
          <a:ext cx="0" cy="0"/>
          <a:chOff x="0" y="0"/>
          <a:chExt cx="0" cy="0"/>
        </a:xfrm>
      </p:grpSpPr>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 1">
  <p:cSld name="CUSTOM_5_4">
    <p:bg>
      <p:bgPr>
        <a:solidFill>
          <a:srgbClr val="306BEA"/>
        </a:solidFill>
      </p:bgPr>
    </p:bg>
    <p:spTree>
      <p:nvGrpSpPr>
        <p:cNvPr id="747" name="Shape 747"/>
        <p:cNvGrpSpPr/>
        <p:nvPr/>
      </p:nvGrpSpPr>
      <p:grpSpPr>
        <a:xfrm>
          <a:off x="0" y="0"/>
          <a:ext cx="0" cy="0"/>
          <a:chOff x="0" y="0"/>
          <a:chExt cx="0" cy="0"/>
        </a:xfrm>
      </p:grpSpPr>
      <p:pic>
        <p:nvPicPr>
          <p:cNvPr id="748" name="Google Shape;748;p85"/>
          <p:cNvPicPr preferRelativeResize="0"/>
          <p:nvPr/>
        </p:nvPicPr>
        <p:blipFill>
          <a:blip r:embed="rId2">
            <a:alphaModFix amt="33000"/>
          </a:blip>
          <a:stretch>
            <a:fillRect/>
          </a:stretch>
        </p:blipFill>
        <p:spPr>
          <a:xfrm>
            <a:off x="0" y="0"/>
            <a:ext cx="9148471" cy="5143500"/>
          </a:xfrm>
          <a:prstGeom prst="rect">
            <a:avLst/>
          </a:prstGeom>
          <a:noFill/>
          <a:ln>
            <a:noFill/>
          </a:ln>
        </p:spPr>
      </p:pic>
      <p:sp>
        <p:nvSpPr>
          <p:cNvPr id="749" name="Google Shape;749;p85"/>
          <p:cNvSpPr/>
          <p:nvPr/>
        </p:nvSpPr>
        <p:spPr>
          <a:xfrm>
            <a:off x="-4500" y="1059225"/>
            <a:ext cx="9148500" cy="2827500"/>
          </a:xfrm>
          <a:prstGeom prst="rect">
            <a:avLst/>
          </a:prstGeom>
          <a:solidFill>
            <a:srgbClr val="306B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85"/>
          <p:cNvSpPr txBox="1"/>
          <p:nvPr>
            <p:ph type="title"/>
          </p:nvPr>
        </p:nvSpPr>
        <p:spPr>
          <a:xfrm>
            <a:off x="688203" y="1457250"/>
            <a:ext cx="5364000" cy="22290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5400"/>
              <a:buFont typeface="DM Sans"/>
              <a:buNone/>
              <a:defRPr b="1" sz="5400">
                <a:solidFill>
                  <a:schemeClr val="lt1"/>
                </a:solidFill>
                <a:latin typeface="DM Sans"/>
                <a:ea typeface="DM Sans"/>
                <a:cs typeface="DM Sans"/>
                <a:sym typeface="DM Sans"/>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pic>
        <p:nvPicPr>
          <p:cNvPr id="751" name="Google Shape;751;p85"/>
          <p:cNvPicPr preferRelativeResize="0"/>
          <p:nvPr/>
        </p:nvPicPr>
        <p:blipFill>
          <a:blip r:embed="rId3">
            <a:alphaModFix/>
          </a:blip>
          <a:stretch>
            <a:fillRect/>
          </a:stretch>
        </p:blipFill>
        <p:spPr>
          <a:xfrm>
            <a:off x="272010" y="4449175"/>
            <a:ext cx="1146428" cy="408524"/>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52" name="Shape 752"/>
        <p:cNvGrpSpPr/>
        <p:nvPr/>
      </p:nvGrpSpPr>
      <p:grpSpPr>
        <a:xfrm>
          <a:off x="0" y="0"/>
          <a:ext cx="0" cy="0"/>
          <a:chOff x="0" y="0"/>
          <a:chExt cx="0" cy="0"/>
        </a:xfrm>
      </p:grpSpPr>
      <p:sp>
        <p:nvSpPr>
          <p:cNvPr id="753" name="Google Shape;753;p86"/>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54" name="Google Shape;754;p86"/>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55" name="Google Shape;755;p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Blank">
  <p:cSld name="CUSTOM_6">
    <p:bg>
      <p:bgPr>
        <a:solidFill>
          <a:srgbClr val="000000">
            <a:alpha val="0"/>
          </a:srgbClr>
        </a:solidFill>
      </p:bgPr>
    </p:bg>
    <p:spTree>
      <p:nvGrpSpPr>
        <p:cNvPr id="756" name="Shape 756"/>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NoGutters">
  <p:cSld name="TITLE_2_1_1">
    <p:spTree>
      <p:nvGrpSpPr>
        <p:cNvPr id="757" name="Shape 757"/>
        <p:cNvGrpSpPr/>
        <p:nvPr/>
      </p:nvGrpSpPr>
      <p:grpSpPr>
        <a:xfrm>
          <a:off x="0" y="0"/>
          <a:ext cx="0" cy="0"/>
          <a:chOff x="0" y="0"/>
          <a:chExt cx="0" cy="0"/>
        </a:xfrm>
      </p:grpSpPr>
    </p:spTree>
  </p:cSld>
  <p:clrMapOvr>
    <a:masterClrMapping/>
  </p:clrMapOvr>
  <p:extLst>
    <p:ext uri="{DCECCB84-F9BA-43D5-87BE-67443E8EF086}">
      <p15:sldGuideLst>
        <p15:guide id="1" pos="660">
          <p15:clr>
            <a:srgbClr val="FA7B17"/>
          </p15:clr>
        </p15:guide>
        <p15:guide id="2" pos="5100">
          <p15:clr>
            <a:srgbClr val="FA7B17"/>
          </p15:clr>
        </p15:guide>
        <p15:guide id="3" pos="1104">
          <p15:clr>
            <a:srgbClr val="FA7B17"/>
          </p15:clr>
        </p15:guide>
        <p15:guide id="4" pos="4656">
          <p15:clr>
            <a:srgbClr val="FA7B17"/>
          </p15:clr>
        </p15:guide>
        <p15:guide id="5" pos="1548">
          <p15:clr>
            <a:srgbClr val="FA7B17"/>
          </p15:clr>
        </p15:guide>
        <p15:guide id="6" pos="4212">
          <p15:clr>
            <a:srgbClr val="FA7B17"/>
          </p15:clr>
        </p15:guide>
        <p15:guide id="7" pos="1992">
          <p15:clr>
            <a:srgbClr val="FA7B17"/>
          </p15:clr>
        </p15:guide>
        <p15:guide id="8" pos="3768">
          <p15:clr>
            <a:srgbClr val="FA7B17"/>
          </p15:clr>
        </p15:guide>
        <p15:guide id="9" pos="3324">
          <p15:clr>
            <a:srgbClr val="FA7B17"/>
          </p15:clr>
        </p15:guide>
        <p15:guide id="10" pos="2436">
          <p15:clr>
            <a:srgbClr val="FA7B17"/>
          </p15:clr>
        </p15:guide>
        <p15:guide id="11" pos="2880">
          <p15:clr>
            <a:srgbClr val="FA7B17"/>
          </p15:clr>
        </p15:guide>
        <p15:guide id="12" orient="horz" pos="1476">
          <p15:clr>
            <a:srgbClr val="FA7B17"/>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ack + Title 1">
  <p:cSld name="CUSTOM_3_1_1_1_2_1">
    <p:bg>
      <p:bgPr>
        <a:solidFill>
          <a:schemeClr val="dk1"/>
        </a:solidFill>
      </p:bgPr>
    </p:bg>
    <p:spTree>
      <p:nvGrpSpPr>
        <p:cNvPr id="758" name="Shape 758"/>
        <p:cNvGrpSpPr/>
        <p:nvPr/>
      </p:nvGrpSpPr>
      <p:grpSpPr>
        <a:xfrm>
          <a:off x="0" y="0"/>
          <a:ext cx="0" cy="0"/>
          <a:chOff x="0" y="0"/>
          <a:chExt cx="0" cy="0"/>
        </a:xfrm>
      </p:grpSpPr>
      <p:sp>
        <p:nvSpPr>
          <p:cNvPr id="759" name="Google Shape;759;p89"/>
          <p:cNvSpPr txBox="1"/>
          <p:nvPr>
            <p:ph idx="1" type="subTitle"/>
          </p:nvPr>
        </p:nvSpPr>
        <p:spPr>
          <a:xfrm>
            <a:off x="3185152" y="572653"/>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1pPr>
            <a:lvl2pPr lvl="1"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2pPr>
            <a:lvl3pPr lvl="2"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3pPr>
            <a:lvl4pPr lvl="3"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4pPr>
            <a:lvl5pPr lvl="4"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5pPr>
            <a:lvl6pPr lvl="5"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6pPr>
            <a:lvl7pPr lvl="6"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7pPr>
            <a:lvl8pPr lvl="7"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8pPr>
            <a:lvl9pPr lvl="8"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9pPr>
          </a:lstStyle>
          <a:p/>
        </p:txBody>
      </p:sp>
      <p:sp>
        <p:nvSpPr>
          <p:cNvPr id="760" name="Google Shape;760;p89"/>
          <p:cNvSpPr txBox="1"/>
          <p:nvPr>
            <p:ph type="title"/>
          </p:nvPr>
        </p:nvSpPr>
        <p:spPr>
          <a:xfrm>
            <a:off x="1145154" y="728719"/>
            <a:ext cx="6857100" cy="36861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1pPr>
            <a:lvl2pPr lvl="1" rtl="0">
              <a:spcBef>
                <a:spcPts val="0"/>
              </a:spcBef>
              <a:spcAft>
                <a:spcPts val="0"/>
              </a:spcAft>
              <a:buClr>
                <a:schemeClr val="lt1"/>
              </a:buClr>
              <a:buSzPts val="4500"/>
              <a:buNone/>
              <a:defRPr sz="4500">
                <a:solidFill>
                  <a:schemeClr val="lt1"/>
                </a:solidFill>
              </a:defRPr>
            </a:lvl2pPr>
            <a:lvl3pPr lvl="2" rtl="0">
              <a:spcBef>
                <a:spcPts val="0"/>
              </a:spcBef>
              <a:spcAft>
                <a:spcPts val="0"/>
              </a:spcAft>
              <a:buClr>
                <a:schemeClr val="lt1"/>
              </a:buClr>
              <a:buSzPts val="4500"/>
              <a:buNone/>
              <a:defRPr sz="4500">
                <a:solidFill>
                  <a:schemeClr val="lt1"/>
                </a:solidFill>
              </a:defRPr>
            </a:lvl3pPr>
            <a:lvl4pPr lvl="3" rtl="0">
              <a:spcBef>
                <a:spcPts val="0"/>
              </a:spcBef>
              <a:spcAft>
                <a:spcPts val="0"/>
              </a:spcAft>
              <a:buClr>
                <a:schemeClr val="lt1"/>
              </a:buClr>
              <a:buSzPts val="4500"/>
              <a:buNone/>
              <a:defRPr sz="4500">
                <a:solidFill>
                  <a:schemeClr val="lt1"/>
                </a:solidFill>
              </a:defRPr>
            </a:lvl4pPr>
            <a:lvl5pPr lvl="4" rtl="0">
              <a:spcBef>
                <a:spcPts val="0"/>
              </a:spcBef>
              <a:spcAft>
                <a:spcPts val="0"/>
              </a:spcAft>
              <a:buClr>
                <a:schemeClr val="lt1"/>
              </a:buClr>
              <a:buSzPts val="4500"/>
              <a:buNone/>
              <a:defRPr sz="4500">
                <a:solidFill>
                  <a:schemeClr val="lt1"/>
                </a:solidFill>
              </a:defRPr>
            </a:lvl5pPr>
            <a:lvl6pPr lvl="5" rtl="0">
              <a:spcBef>
                <a:spcPts val="0"/>
              </a:spcBef>
              <a:spcAft>
                <a:spcPts val="0"/>
              </a:spcAft>
              <a:buClr>
                <a:schemeClr val="lt1"/>
              </a:buClr>
              <a:buSzPts val="4500"/>
              <a:buNone/>
              <a:defRPr sz="4500">
                <a:solidFill>
                  <a:schemeClr val="lt1"/>
                </a:solidFill>
              </a:defRPr>
            </a:lvl6pPr>
            <a:lvl7pPr lvl="6" rtl="0">
              <a:spcBef>
                <a:spcPts val="0"/>
              </a:spcBef>
              <a:spcAft>
                <a:spcPts val="0"/>
              </a:spcAft>
              <a:buClr>
                <a:schemeClr val="lt1"/>
              </a:buClr>
              <a:buSzPts val="4500"/>
              <a:buNone/>
              <a:defRPr sz="4500">
                <a:solidFill>
                  <a:schemeClr val="lt1"/>
                </a:solidFill>
              </a:defRPr>
            </a:lvl7pPr>
            <a:lvl8pPr lvl="7" rtl="0">
              <a:spcBef>
                <a:spcPts val="0"/>
              </a:spcBef>
              <a:spcAft>
                <a:spcPts val="0"/>
              </a:spcAft>
              <a:buClr>
                <a:schemeClr val="lt1"/>
              </a:buClr>
              <a:buSzPts val="4500"/>
              <a:buNone/>
              <a:defRPr sz="4500">
                <a:solidFill>
                  <a:schemeClr val="lt1"/>
                </a:solidFill>
              </a:defRPr>
            </a:lvl8pPr>
            <a:lvl9pPr lvl="8" rtl="0">
              <a:spcBef>
                <a:spcPts val="0"/>
              </a:spcBef>
              <a:spcAft>
                <a:spcPts val="0"/>
              </a:spcAft>
              <a:buClr>
                <a:schemeClr val="lt1"/>
              </a:buClr>
              <a:buSzPts val="4500"/>
              <a:buNone/>
              <a:defRPr sz="4500">
                <a:solidFill>
                  <a:schemeClr val="lt1"/>
                </a:solidFil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Blank 1">
  <p:cSld name="CUSTOM_6_3">
    <p:bg>
      <p:bgPr>
        <a:solidFill>
          <a:srgbClr val="000000">
            <a:alpha val="0"/>
          </a:srgbClr>
        </a:solidFill>
      </p:bgPr>
    </p:bg>
    <p:spTree>
      <p:nvGrpSpPr>
        <p:cNvPr id="761" name="Shape 761"/>
        <p:cNvGrpSpPr/>
        <p:nvPr/>
      </p:nvGrpSpPr>
      <p:grpSpPr>
        <a:xfrm>
          <a:off x="0" y="0"/>
          <a:ext cx="0" cy="0"/>
          <a:chOff x="0" y="0"/>
          <a:chExt cx="0" cy="0"/>
        </a:xfrm>
      </p:grpSpPr>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2Col-LeftAlign">
  <p:cSld name="TITLE_3_5">
    <p:spTree>
      <p:nvGrpSpPr>
        <p:cNvPr id="762" name="Shape 762"/>
        <p:cNvGrpSpPr/>
        <p:nvPr/>
      </p:nvGrpSpPr>
      <p:grpSpPr>
        <a:xfrm>
          <a:off x="0" y="0"/>
          <a:ext cx="0" cy="0"/>
          <a:chOff x="0" y="0"/>
          <a:chExt cx="0" cy="0"/>
        </a:xfrm>
      </p:grpSpPr>
      <p:sp>
        <p:nvSpPr>
          <p:cNvPr id="763" name="Google Shape;763;p91"/>
          <p:cNvSpPr txBox="1"/>
          <p:nvPr>
            <p:ph type="title"/>
          </p:nvPr>
        </p:nvSpPr>
        <p:spPr>
          <a:xfrm>
            <a:off x="342900" y="342900"/>
            <a:ext cx="8458200" cy="571500"/>
          </a:xfrm>
          <a:prstGeom prst="rect">
            <a:avLst/>
          </a:prstGeom>
          <a:noFill/>
          <a:ln>
            <a:noFill/>
          </a:ln>
        </p:spPr>
        <p:txBody>
          <a:bodyPr anchorCtr="0" anchor="b" bIns="0" lIns="0" spcFirstLastPara="1" rIns="0" wrap="square" tIns="0">
            <a:noAutofit/>
          </a:bodyPr>
          <a:lstStyle>
            <a:lvl1pPr lvl="0" rtl="0">
              <a:spcBef>
                <a:spcPts val="0"/>
              </a:spcBef>
              <a:spcAft>
                <a:spcPts val="0"/>
              </a:spcAft>
              <a:buNone/>
              <a:defRPr b="1" sz="2400">
                <a:latin typeface="Montserrat"/>
                <a:ea typeface="Montserrat"/>
                <a:cs typeface="Montserrat"/>
                <a:sym typeface="Montserrat"/>
              </a:defRPr>
            </a:lvl1pPr>
            <a:lvl2pPr lvl="1" rtl="0">
              <a:spcBef>
                <a:spcPts val="0"/>
              </a:spcBef>
              <a:spcAft>
                <a:spcPts val="0"/>
              </a:spcAft>
              <a:buNone/>
              <a:defRPr sz="700"/>
            </a:lvl2pPr>
            <a:lvl3pPr lvl="2" rtl="0">
              <a:spcBef>
                <a:spcPts val="0"/>
              </a:spcBef>
              <a:spcAft>
                <a:spcPts val="0"/>
              </a:spcAft>
              <a:buNone/>
              <a:defRPr sz="700"/>
            </a:lvl3pPr>
            <a:lvl4pPr lvl="3" rtl="0">
              <a:spcBef>
                <a:spcPts val="0"/>
              </a:spcBef>
              <a:spcAft>
                <a:spcPts val="0"/>
              </a:spcAft>
              <a:buNone/>
              <a:defRPr sz="700"/>
            </a:lvl4pPr>
            <a:lvl5pPr lvl="4" rtl="0">
              <a:spcBef>
                <a:spcPts val="0"/>
              </a:spcBef>
              <a:spcAft>
                <a:spcPts val="0"/>
              </a:spcAft>
              <a:buNone/>
              <a:defRPr sz="700"/>
            </a:lvl5pPr>
            <a:lvl6pPr lvl="5" rtl="0">
              <a:spcBef>
                <a:spcPts val="0"/>
              </a:spcBef>
              <a:spcAft>
                <a:spcPts val="0"/>
              </a:spcAft>
              <a:buNone/>
              <a:defRPr sz="700"/>
            </a:lvl6pPr>
            <a:lvl7pPr lvl="6" rtl="0">
              <a:spcBef>
                <a:spcPts val="0"/>
              </a:spcBef>
              <a:spcAft>
                <a:spcPts val="0"/>
              </a:spcAft>
              <a:buNone/>
              <a:defRPr sz="700"/>
            </a:lvl7pPr>
            <a:lvl8pPr lvl="7" rtl="0">
              <a:spcBef>
                <a:spcPts val="0"/>
              </a:spcBef>
              <a:spcAft>
                <a:spcPts val="0"/>
              </a:spcAft>
              <a:buNone/>
              <a:defRPr sz="700"/>
            </a:lvl8pPr>
            <a:lvl9pPr lvl="8" rtl="0">
              <a:spcBef>
                <a:spcPts val="0"/>
              </a:spcBef>
              <a:spcAft>
                <a:spcPts val="0"/>
              </a:spcAft>
              <a:buNone/>
              <a:defRPr sz="700"/>
            </a:lvl9pPr>
          </a:lstStyle>
          <a:p/>
        </p:txBody>
      </p:sp>
      <p:sp>
        <p:nvSpPr>
          <p:cNvPr id="764" name="Google Shape;764;p91"/>
          <p:cNvSpPr txBox="1"/>
          <p:nvPr>
            <p:ph idx="1" type="body"/>
          </p:nvPr>
        </p:nvSpPr>
        <p:spPr>
          <a:xfrm>
            <a:off x="342900" y="2171700"/>
            <a:ext cx="4171800" cy="2171700"/>
          </a:xfrm>
          <a:prstGeom prst="rect">
            <a:avLst/>
          </a:prstGeom>
          <a:noFill/>
          <a:ln>
            <a:noFill/>
          </a:ln>
        </p:spPr>
        <p:txBody>
          <a:bodyPr anchorCtr="0" anchor="t" bIns="0" lIns="0" spcFirstLastPara="1" rIns="0" wrap="square" tIns="0">
            <a:noAutofit/>
          </a:bodyPr>
          <a:lstStyle>
            <a:lvl1pPr indent="-285750" lvl="0" marL="457200" rtl="0">
              <a:lnSpc>
                <a:spcPct val="150000"/>
              </a:lnSpc>
              <a:spcBef>
                <a:spcPts val="0"/>
              </a:spcBef>
              <a:spcAft>
                <a:spcPts val="0"/>
              </a:spcAft>
              <a:buSzPts val="900"/>
              <a:buFont typeface="Montserrat"/>
              <a:buChar char="●"/>
              <a:defRPr sz="900">
                <a:latin typeface="Montserrat"/>
                <a:ea typeface="Montserrat"/>
                <a:cs typeface="Montserrat"/>
                <a:sym typeface="Montserrat"/>
              </a:defRPr>
            </a:lvl1pPr>
            <a:lvl2pPr indent="-285750" lvl="1" marL="914400" rtl="0">
              <a:lnSpc>
                <a:spcPct val="150000"/>
              </a:lnSpc>
              <a:spcBef>
                <a:spcPts val="0"/>
              </a:spcBef>
              <a:spcAft>
                <a:spcPts val="0"/>
              </a:spcAft>
              <a:buSzPts val="900"/>
              <a:buFont typeface="Montserrat"/>
              <a:buChar char="○"/>
              <a:defRPr sz="900">
                <a:latin typeface="Montserrat"/>
                <a:ea typeface="Montserrat"/>
                <a:cs typeface="Montserrat"/>
                <a:sym typeface="Montserrat"/>
              </a:defRPr>
            </a:lvl2pPr>
            <a:lvl3pPr indent="-285750" lvl="2" marL="1371600" rtl="0">
              <a:lnSpc>
                <a:spcPct val="150000"/>
              </a:lnSpc>
              <a:spcBef>
                <a:spcPts val="0"/>
              </a:spcBef>
              <a:spcAft>
                <a:spcPts val="0"/>
              </a:spcAft>
              <a:buSzPts val="900"/>
              <a:buFont typeface="Montserrat"/>
              <a:buChar char="■"/>
              <a:defRPr sz="900">
                <a:latin typeface="Montserrat"/>
                <a:ea typeface="Montserrat"/>
                <a:cs typeface="Montserrat"/>
                <a:sym typeface="Montserrat"/>
              </a:defRPr>
            </a:lvl3pPr>
            <a:lvl4pPr indent="-285750" lvl="3" marL="1828800" rtl="0">
              <a:lnSpc>
                <a:spcPct val="150000"/>
              </a:lnSpc>
              <a:spcBef>
                <a:spcPts val="0"/>
              </a:spcBef>
              <a:spcAft>
                <a:spcPts val="0"/>
              </a:spcAft>
              <a:buSzPts val="900"/>
              <a:buFont typeface="Montserrat"/>
              <a:buChar char="●"/>
              <a:defRPr sz="900">
                <a:latin typeface="Montserrat"/>
                <a:ea typeface="Montserrat"/>
                <a:cs typeface="Montserrat"/>
                <a:sym typeface="Montserrat"/>
              </a:defRPr>
            </a:lvl4pPr>
            <a:lvl5pPr indent="-285750" lvl="4" marL="2286000" rtl="0">
              <a:lnSpc>
                <a:spcPct val="150000"/>
              </a:lnSpc>
              <a:spcBef>
                <a:spcPts val="0"/>
              </a:spcBef>
              <a:spcAft>
                <a:spcPts val="0"/>
              </a:spcAft>
              <a:buSzPts val="900"/>
              <a:buFont typeface="Montserrat"/>
              <a:buChar char="○"/>
              <a:defRPr sz="900">
                <a:latin typeface="Montserrat"/>
                <a:ea typeface="Montserrat"/>
                <a:cs typeface="Montserrat"/>
                <a:sym typeface="Montserrat"/>
              </a:defRPr>
            </a:lvl5pPr>
            <a:lvl6pPr indent="-285750" lvl="5" marL="2743200" rtl="0">
              <a:lnSpc>
                <a:spcPct val="150000"/>
              </a:lnSpc>
              <a:spcBef>
                <a:spcPts val="0"/>
              </a:spcBef>
              <a:spcAft>
                <a:spcPts val="0"/>
              </a:spcAft>
              <a:buSzPts val="900"/>
              <a:buFont typeface="Montserrat"/>
              <a:buChar char="■"/>
              <a:defRPr sz="900">
                <a:latin typeface="Montserrat"/>
                <a:ea typeface="Montserrat"/>
                <a:cs typeface="Montserrat"/>
                <a:sym typeface="Montserrat"/>
              </a:defRPr>
            </a:lvl6pPr>
            <a:lvl7pPr indent="-285750" lvl="6" marL="3200400" rtl="0">
              <a:lnSpc>
                <a:spcPct val="150000"/>
              </a:lnSpc>
              <a:spcBef>
                <a:spcPts val="0"/>
              </a:spcBef>
              <a:spcAft>
                <a:spcPts val="0"/>
              </a:spcAft>
              <a:buSzPts val="900"/>
              <a:buFont typeface="Montserrat"/>
              <a:buChar char="●"/>
              <a:defRPr sz="900">
                <a:latin typeface="Montserrat"/>
                <a:ea typeface="Montserrat"/>
                <a:cs typeface="Montserrat"/>
                <a:sym typeface="Montserrat"/>
              </a:defRPr>
            </a:lvl7pPr>
            <a:lvl8pPr indent="-285750" lvl="7" marL="3657600" rtl="0">
              <a:lnSpc>
                <a:spcPct val="150000"/>
              </a:lnSpc>
              <a:spcBef>
                <a:spcPts val="0"/>
              </a:spcBef>
              <a:spcAft>
                <a:spcPts val="0"/>
              </a:spcAft>
              <a:buSzPts val="900"/>
              <a:buFont typeface="Montserrat"/>
              <a:buChar char="○"/>
              <a:defRPr sz="900">
                <a:latin typeface="Montserrat"/>
                <a:ea typeface="Montserrat"/>
                <a:cs typeface="Montserrat"/>
                <a:sym typeface="Montserrat"/>
              </a:defRPr>
            </a:lvl8pPr>
            <a:lvl9pPr indent="-285750" lvl="8" marL="4114800" rtl="0">
              <a:lnSpc>
                <a:spcPct val="150000"/>
              </a:lnSpc>
              <a:spcBef>
                <a:spcPts val="0"/>
              </a:spcBef>
              <a:spcAft>
                <a:spcPts val="0"/>
              </a:spcAft>
              <a:buSzPts val="900"/>
              <a:buFont typeface="Montserrat"/>
              <a:buChar char="■"/>
              <a:defRPr sz="900">
                <a:latin typeface="Montserrat"/>
                <a:ea typeface="Montserrat"/>
                <a:cs typeface="Montserrat"/>
                <a:sym typeface="Montserrat"/>
              </a:defRPr>
            </a:lvl9pPr>
          </a:lstStyle>
          <a:p/>
        </p:txBody>
      </p:sp>
      <p:sp>
        <p:nvSpPr>
          <p:cNvPr id="765" name="Google Shape;765;p91"/>
          <p:cNvSpPr txBox="1"/>
          <p:nvPr>
            <p:ph idx="2" type="body"/>
          </p:nvPr>
        </p:nvSpPr>
        <p:spPr>
          <a:xfrm>
            <a:off x="4629150" y="2171700"/>
            <a:ext cx="4171800" cy="2171700"/>
          </a:xfrm>
          <a:prstGeom prst="rect">
            <a:avLst/>
          </a:prstGeom>
          <a:noFill/>
          <a:ln>
            <a:noFill/>
          </a:ln>
        </p:spPr>
        <p:txBody>
          <a:bodyPr anchorCtr="0" anchor="t" bIns="0" lIns="0" spcFirstLastPara="1" rIns="0" wrap="square" tIns="0">
            <a:noAutofit/>
          </a:bodyPr>
          <a:lstStyle>
            <a:lvl1pPr indent="-285750" lvl="0" marL="457200" rtl="0">
              <a:lnSpc>
                <a:spcPct val="150000"/>
              </a:lnSpc>
              <a:spcBef>
                <a:spcPts val="0"/>
              </a:spcBef>
              <a:spcAft>
                <a:spcPts val="0"/>
              </a:spcAft>
              <a:buSzPts val="900"/>
              <a:buFont typeface="Montserrat"/>
              <a:buChar char="●"/>
              <a:defRPr sz="900">
                <a:latin typeface="Montserrat"/>
                <a:ea typeface="Montserrat"/>
                <a:cs typeface="Montserrat"/>
                <a:sym typeface="Montserrat"/>
              </a:defRPr>
            </a:lvl1pPr>
            <a:lvl2pPr indent="-285750" lvl="1" marL="914400" rtl="0">
              <a:lnSpc>
                <a:spcPct val="150000"/>
              </a:lnSpc>
              <a:spcBef>
                <a:spcPts val="0"/>
              </a:spcBef>
              <a:spcAft>
                <a:spcPts val="0"/>
              </a:spcAft>
              <a:buSzPts val="900"/>
              <a:buFont typeface="Montserrat"/>
              <a:buChar char="○"/>
              <a:defRPr sz="900">
                <a:latin typeface="Montserrat"/>
                <a:ea typeface="Montserrat"/>
                <a:cs typeface="Montserrat"/>
                <a:sym typeface="Montserrat"/>
              </a:defRPr>
            </a:lvl2pPr>
            <a:lvl3pPr indent="-285750" lvl="2" marL="1371600" rtl="0">
              <a:lnSpc>
                <a:spcPct val="150000"/>
              </a:lnSpc>
              <a:spcBef>
                <a:spcPts val="0"/>
              </a:spcBef>
              <a:spcAft>
                <a:spcPts val="0"/>
              </a:spcAft>
              <a:buSzPts val="900"/>
              <a:buFont typeface="Montserrat"/>
              <a:buChar char="■"/>
              <a:defRPr sz="900">
                <a:latin typeface="Montserrat"/>
                <a:ea typeface="Montserrat"/>
                <a:cs typeface="Montserrat"/>
                <a:sym typeface="Montserrat"/>
              </a:defRPr>
            </a:lvl3pPr>
            <a:lvl4pPr indent="-285750" lvl="3" marL="1828800" rtl="0">
              <a:lnSpc>
                <a:spcPct val="150000"/>
              </a:lnSpc>
              <a:spcBef>
                <a:spcPts val="0"/>
              </a:spcBef>
              <a:spcAft>
                <a:spcPts val="0"/>
              </a:spcAft>
              <a:buSzPts val="900"/>
              <a:buFont typeface="Montserrat"/>
              <a:buChar char="●"/>
              <a:defRPr sz="900">
                <a:latin typeface="Montserrat"/>
                <a:ea typeface="Montserrat"/>
                <a:cs typeface="Montserrat"/>
                <a:sym typeface="Montserrat"/>
              </a:defRPr>
            </a:lvl4pPr>
            <a:lvl5pPr indent="-285750" lvl="4" marL="2286000" rtl="0">
              <a:lnSpc>
                <a:spcPct val="150000"/>
              </a:lnSpc>
              <a:spcBef>
                <a:spcPts val="0"/>
              </a:spcBef>
              <a:spcAft>
                <a:spcPts val="0"/>
              </a:spcAft>
              <a:buSzPts val="900"/>
              <a:buFont typeface="Montserrat"/>
              <a:buChar char="○"/>
              <a:defRPr sz="900">
                <a:latin typeface="Montserrat"/>
                <a:ea typeface="Montserrat"/>
                <a:cs typeface="Montserrat"/>
                <a:sym typeface="Montserrat"/>
              </a:defRPr>
            </a:lvl5pPr>
            <a:lvl6pPr indent="-285750" lvl="5" marL="2743200" rtl="0">
              <a:lnSpc>
                <a:spcPct val="150000"/>
              </a:lnSpc>
              <a:spcBef>
                <a:spcPts val="0"/>
              </a:spcBef>
              <a:spcAft>
                <a:spcPts val="0"/>
              </a:spcAft>
              <a:buSzPts val="900"/>
              <a:buFont typeface="Montserrat"/>
              <a:buChar char="■"/>
              <a:defRPr sz="900">
                <a:latin typeface="Montserrat"/>
                <a:ea typeface="Montserrat"/>
                <a:cs typeface="Montserrat"/>
                <a:sym typeface="Montserrat"/>
              </a:defRPr>
            </a:lvl6pPr>
            <a:lvl7pPr indent="-285750" lvl="6" marL="3200400" rtl="0">
              <a:lnSpc>
                <a:spcPct val="150000"/>
              </a:lnSpc>
              <a:spcBef>
                <a:spcPts val="0"/>
              </a:spcBef>
              <a:spcAft>
                <a:spcPts val="0"/>
              </a:spcAft>
              <a:buSzPts val="900"/>
              <a:buFont typeface="Montserrat"/>
              <a:buChar char="●"/>
              <a:defRPr sz="900">
                <a:latin typeface="Montserrat"/>
                <a:ea typeface="Montserrat"/>
                <a:cs typeface="Montserrat"/>
                <a:sym typeface="Montserrat"/>
              </a:defRPr>
            </a:lvl7pPr>
            <a:lvl8pPr indent="-285750" lvl="7" marL="3657600" rtl="0">
              <a:lnSpc>
                <a:spcPct val="150000"/>
              </a:lnSpc>
              <a:spcBef>
                <a:spcPts val="0"/>
              </a:spcBef>
              <a:spcAft>
                <a:spcPts val="0"/>
              </a:spcAft>
              <a:buSzPts val="900"/>
              <a:buFont typeface="Montserrat"/>
              <a:buChar char="○"/>
              <a:defRPr sz="900">
                <a:latin typeface="Montserrat"/>
                <a:ea typeface="Montserrat"/>
                <a:cs typeface="Montserrat"/>
                <a:sym typeface="Montserrat"/>
              </a:defRPr>
            </a:lvl8pPr>
            <a:lvl9pPr indent="-285750" lvl="8" marL="4114800" rtl="0">
              <a:lnSpc>
                <a:spcPct val="150000"/>
              </a:lnSpc>
              <a:spcBef>
                <a:spcPts val="0"/>
              </a:spcBef>
              <a:spcAft>
                <a:spcPts val="0"/>
              </a:spcAft>
              <a:buSzPts val="900"/>
              <a:buFont typeface="Montserrat"/>
              <a:buChar char="■"/>
              <a:defRPr sz="900">
                <a:latin typeface="Montserrat"/>
                <a:ea typeface="Montserrat"/>
                <a:cs typeface="Montserrat"/>
                <a:sym typeface="Montserrat"/>
              </a:defRPr>
            </a:lvl9pPr>
          </a:lstStyle>
          <a:p/>
        </p:txBody>
      </p:sp>
      <p:sp>
        <p:nvSpPr>
          <p:cNvPr id="766" name="Google Shape;766;p91"/>
          <p:cNvSpPr txBox="1"/>
          <p:nvPr>
            <p:ph idx="3" type="subTitle"/>
          </p:nvPr>
        </p:nvSpPr>
        <p:spPr>
          <a:xfrm>
            <a:off x="340975" y="1828800"/>
            <a:ext cx="4171800" cy="3429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500">
                <a:latin typeface="Montserrat SemiBold"/>
                <a:ea typeface="Montserrat SemiBold"/>
                <a:cs typeface="Montserrat SemiBold"/>
                <a:sym typeface="Montserrat SemiBold"/>
              </a:defRPr>
            </a:lvl1pPr>
            <a:lvl2pPr lvl="1" rtl="0">
              <a:spcBef>
                <a:spcPts val="0"/>
              </a:spcBef>
              <a:spcAft>
                <a:spcPts val="0"/>
              </a:spcAft>
              <a:buNone/>
              <a:defRPr sz="1500">
                <a:latin typeface="Montserrat SemiBold"/>
                <a:ea typeface="Montserrat SemiBold"/>
                <a:cs typeface="Montserrat SemiBold"/>
                <a:sym typeface="Montserrat SemiBold"/>
              </a:defRPr>
            </a:lvl2pPr>
            <a:lvl3pPr lvl="2" rtl="0">
              <a:spcBef>
                <a:spcPts val="0"/>
              </a:spcBef>
              <a:spcAft>
                <a:spcPts val="0"/>
              </a:spcAft>
              <a:buNone/>
              <a:defRPr sz="1500">
                <a:latin typeface="Montserrat SemiBold"/>
                <a:ea typeface="Montserrat SemiBold"/>
                <a:cs typeface="Montserrat SemiBold"/>
                <a:sym typeface="Montserrat SemiBold"/>
              </a:defRPr>
            </a:lvl3pPr>
            <a:lvl4pPr lvl="3" rtl="0">
              <a:spcBef>
                <a:spcPts val="0"/>
              </a:spcBef>
              <a:spcAft>
                <a:spcPts val="0"/>
              </a:spcAft>
              <a:buNone/>
              <a:defRPr sz="1500">
                <a:latin typeface="Montserrat SemiBold"/>
                <a:ea typeface="Montserrat SemiBold"/>
                <a:cs typeface="Montserrat SemiBold"/>
                <a:sym typeface="Montserrat SemiBold"/>
              </a:defRPr>
            </a:lvl4pPr>
            <a:lvl5pPr lvl="4" rtl="0">
              <a:spcBef>
                <a:spcPts val="0"/>
              </a:spcBef>
              <a:spcAft>
                <a:spcPts val="0"/>
              </a:spcAft>
              <a:buNone/>
              <a:defRPr sz="1500">
                <a:latin typeface="Montserrat SemiBold"/>
                <a:ea typeface="Montserrat SemiBold"/>
                <a:cs typeface="Montserrat SemiBold"/>
                <a:sym typeface="Montserrat SemiBold"/>
              </a:defRPr>
            </a:lvl5pPr>
            <a:lvl6pPr lvl="5" rtl="0">
              <a:spcBef>
                <a:spcPts val="0"/>
              </a:spcBef>
              <a:spcAft>
                <a:spcPts val="0"/>
              </a:spcAft>
              <a:buNone/>
              <a:defRPr sz="1500">
                <a:latin typeface="Montserrat SemiBold"/>
                <a:ea typeface="Montserrat SemiBold"/>
                <a:cs typeface="Montserrat SemiBold"/>
                <a:sym typeface="Montserrat SemiBold"/>
              </a:defRPr>
            </a:lvl6pPr>
            <a:lvl7pPr lvl="6" rtl="0">
              <a:spcBef>
                <a:spcPts val="0"/>
              </a:spcBef>
              <a:spcAft>
                <a:spcPts val="0"/>
              </a:spcAft>
              <a:buNone/>
              <a:defRPr sz="1500">
                <a:latin typeface="Montserrat SemiBold"/>
                <a:ea typeface="Montserrat SemiBold"/>
                <a:cs typeface="Montserrat SemiBold"/>
                <a:sym typeface="Montserrat SemiBold"/>
              </a:defRPr>
            </a:lvl7pPr>
            <a:lvl8pPr lvl="7" rtl="0">
              <a:spcBef>
                <a:spcPts val="0"/>
              </a:spcBef>
              <a:spcAft>
                <a:spcPts val="0"/>
              </a:spcAft>
              <a:buNone/>
              <a:defRPr sz="1500">
                <a:latin typeface="Montserrat SemiBold"/>
                <a:ea typeface="Montserrat SemiBold"/>
                <a:cs typeface="Montserrat SemiBold"/>
                <a:sym typeface="Montserrat SemiBold"/>
              </a:defRPr>
            </a:lvl8pPr>
            <a:lvl9pPr lvl="8" rtl="0">
              <a:spcBef>
                <a:spcPts val="0"/>
              </a:spcBef>
              <a:spcAft>
                <a:spcPts val="0"/>
              </a:spcAft>
              <a:buNone/>
              <a:defRPr sz="1500">
                <a:latin typeface="Montserrat SemiBold"/>
                <a:ea typeface="Montserrat SemiBold"/>
                <a:cs typeface="Montserrat SemiBold"/>
                <a:sym typeface="Montserrat SemiBold"/>
              </a:defRPr>
            </a:lvl9pPr>
          </a:lstStyle>
          <a:p/>
        </p:txBody>
      </p:sp>
      <p:sp>
        <p:nvSpPr>
          <p:cNvPr id="767" name="Google Shape;767;p91"/>
          <p:cNvSpPr txBox="1"/>
          <p:nvPr>
            <p:ph idx="4" type="subTitle"/>
          </p:nvPr>
        </p:nvSpPr>
        <p:spPr>
          <a:xfrm>
            <a:off x="4629150" y="1828800"/>
            <a:ext cx="4139100" cy="3429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500">
                <a:latin typeface="Montserrat SemiBold"/>
                <a:ea typeface="Montserrat SemiBold"/>
                <a:cs typeface="Montserrat SemiBold"/>
                <a:sym typeface="Montserrat SemiBold"/>
              </a:defRPr>
            </a:lvl1pPr>
            <a:lvl2pPr lvl="1" rtl="0">
              <a:spcBef>
                <a:spcPts val="0"/>
              </a:spcBef>
              <a:spcAft>
                <a:spcPts val="0"/>
              </a:spcAft>
              <a:buNone/>
              <a:defRPr sz="1500">
                <a:latin typeface="Montserrat SemiBold"/>
                <a:ea typeface="Montserrat SemiBold"/>
                <a:cs typeface="Montserrat SemiBold"/>
                <a:sym typeface="Montserrat SemiBold"/>
              </a:defRPr>
            </a:lvl2pPr>
            <a:lvl3pPr lvl="2" rtl="0">
              <a:spcBef>
                <a:spcPts val="0"/>
              </a:spcBef>
              <a:spcAft>
                <a:spcPts val="0"/>
              </a:spcAft>
              <a:buNone/>
              <a:defRPr sz="1500">
                <a:latin typeface="Montserrat SemiBold"/>
                <a:ea typeface="Montserrat SemiBold"/>
                <a:cs typeface="Montserrat SemiBold"/>
                <a:sym typeface="Montserrat SemiBold"/>
              </a:defRPr>
            </a:lvl3pPr>
            <a:lvl4pPr lvl="3" rtl="0">
              <a:spcBef>
                <a:spcPts val="0"/>
              </a:spcBef>
              <a:spcAft>
                <a:spcPts val="0"/>
              </a:spcAft>
              <a:buNone/>
              <a:defRPr sz="1500">
                <a:latin typeface="Montserrat SemiBold"/>
                <a:ea typeface="Montserrat SemiBold"/>
                <a:cs typeface="Montserrat SemiBold"/>
                <a:sym typeface="Montserrat SemiBold"/>
              </a:defRPr>
            </a:lvl4pPr>
            <a:lvl5pPr lvl="4" rtl="0">
              <a:spcBef>
                <a:spcPts val="0"/>
              </a:spcBef>
              <a:spcAft>
                <a:spcPts val="0"/>
              </a:spcAft>
              <a:buNone/>
              <a:defRPr sz="1500">
                <a:latin typeface="Montserrat SemiBold"/>
                <a:ea typeface="Montserrat SemiBold"/>
                <a:cs typeface="Montserrat SemiBold"/>
                <a:sym typeface="Montserrat SemiBold"/>
              </a:defRPr>
            </a:lvl5pPr>
            <a:lvl6pPr lvl="5" rtl="0">
              <a:spcBef>
                <a:spcPts val="0"/>
              </a:spcBef>
              <a:spcAft>
                <a:spcPts val="0"/>
              </a:spcAft>
              <a:buNone/>
              <a:defRPr sz="1500">
                <a:latin typeface="Montserrat SemiBold"/>
                <a:ea typeface="Montserrat SemiBold"/>
                <a:cs typeface="Montserrat SemiBold"/>
                <a:sym typeface="Montserrat SemiBold"/>
              </a:defRPr>
            </a:lvl6pPr>
            <a:lvl7pPr lvl="6" rtl="0">
              <a:spcBef>
                <a:spcPts val="0"/>
              </a:spcBef>
              <a:spcAft>
                <a:spcPts val="0"/>
              </a:spcAft>
              <a:buNone/>
              <a:defRPr sz="1500">
                <a:latin typeface="Montserrat SemiBold"/>
                <a:ea typeface="Montserrat SemiBold"/>
                <a:cs typeface="Montserrat SemiBold"/>
                <a:sym typeface="Montserrat SemiBold"/>
              </a:defRPr>
            </a:lvl7pPr>
            <a:lvl8pPr lvl="7" rtl="0">
              <a:spcBef>
                <a:spcPts val="0"/>
              </a:spcBef>
              <a:spcAft>
                <a:spcPts val="0"/>
              </a:spcAft>
              <a:buNone/>
              <a:defRPr sz="1500">
                <a:latin typeface="Montserrat SemiBold"/>
                <a:ea typeface="Montserrat SemiBold"/>
                <a:cs typeface="Montserrat SemiBold"/>
                <a:sym typeface="Montserrat SemiBold"/>
              </a:defRPr>
            </a:lvl8pPr>
            <a:lvl9pPr lvl="8" rtl="0">
              <a:spcBef>
                <a:spcPts val="0"/>
              </a:spcBef>
              <a:spcAft>
                <a:spcPts val="0"/>
              </a:spcAft>
              <a:buNone/>
              <a:defRPr sz="1500">
                <a:latin typeface="Montserrat SemiBold"/>
                <a:ea typeface="Montserrat SemiBold"/>
                <a:cs typeface="Montserrat SemiBold"/>
                <a:sym typeface="Montserrat SemiBold"/>
              </a:defRPr>
            </a:lvl9pPr>
          </a:lstStyle>
          <a:p/>
        </p:txBody>
      </p:sp>
      <p:cxnSp>
        <p:nvCxnSpPr>
          <p:cNvPr id="768" name="Google Shape;768;p91"/>
          <p:cNvCxnSpPr/>
          <p:nvPr/>
        </p:nvCxnSpPr>
        <p:spPr>
          <a:xfrm>
            <a:off x="0" y="4687488"/>
            <a:ext cx="9153300" cy="0"/>
          </a:xfrm>
          <a:prstGeom prst="straightConnector1">
            <a:avLst/>
          </a:prstGeom>
          <a:noFill/>
          <a:ln cap="flat" cmpd="sng" w="9525">
            <a:solidFill>
              <a:schemeClr val="accent4"/>
            </a:solidFill>
            <a:prstDash val="solid"/>
            <a:round/>
            <a:headEnd len="med" w="med" type="none"/>
            <a:tailEnd len="med" w="med" type="none"/>
          </a:ln>
        </p:spPr>
      </p:cxnSp>
      <p:sp>
        <p:nvSpPr>
          <p:cNvPr id="769" name="Google Shape;769;p91"/>
          <p:cNvSpPr/>
          <p:nvPr/>
        </p:nvSpPr>
        <p:spPr>
          <a:xfrm>
            <a:off x="344500" y="344713"/>
            <a:ext cx="299400" cy="22800"/>
          </a:xfrm>
          <a:prstGeom prst="rect">
            <a:avLst/>
          </a:pr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Tree>
  </p:cSld>
  <p:clrMapOvr>
    <a:masterClrMapping/>
  </p:clrMapOvr>
  <p:extLst>
    <p:ext uri="{DCECCB84-F9BA-43D5-87BE-67443E8EF086}">
      <p15:sldGuideLst>
        <p15:guide id="1" pos="2844">
          <p15:clr>
            <a:srgbClr val="FA7B17"/>
          </p15:clr>
        </p15:guide>
        <p15:guide id="2" pos="2916">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Showcase Light">
  <p:cSld name="TITLE_8_2_8">
    <p:spTree>
      <p:nvGrpSpPr>
        <p:cNvPr id="770" name="Shape 770"/>
        <p:cNvGrpSpPr/>
        <p:nvPr/>
      </p:nvGrpSpPr>
      <p:grpSpPr>
        <a:xfrm>
          <a:off x="0" y="0"/>
          <a:ext cx="0" cy="0"/>
          <a:chOff x="0" y="0"/>
          <a:chExt cx="0" cy="0"/>
        </a:xfrm>
      </p:grpSpPr>
      <p:sp>
        <p:nvSpPr>
          <p:cNvPr id="771" name="Google Shape;771;p92"/>
          <p:cNvSpPr/>
          <p:nvPr/>
        </p:nvSpPr>
        <p:spPr>
          <a:xfrm>
            <a:off x="4573725" y="0"/>
            <a:ext cx="4570200" cy="45708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772" name="Google Shape;772;p92"/>
          <p:cNvSpPr txBox="1"/>
          <p:nvPr>
            <p:ph type="title"/>
          </p:nvPr>
        </p:nvSpPr>
        <p:spPr>
          <a:xfrm>
            <a:off x="572572" y="572644"/>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dk1"/>
              </a:buClr>
              <a:buSzPts val="2700"/>
              <a:buFont typeface="DM Sans"/>
              <a:buNone/>
              <a:defRPr b="1" sz="2700">
                <a:solidFill>
                  <a:schemeClr val="dk1"/>
                </a:solidFill>
                <a:latin typeface="DM Sans"/>
                <a:ea typeface="DM Sans"/>
                <a:cs typeface="DM Sans"/>
                <a:sym typeface="DM Sans"/>
              </a:defRPr>
            </a:lvl1pPr>
            <a:lvl2pPr lvl="1" rtl="0">
              <a:spcBef>
                <a:spcPts val="0"/>
              </a:spcBef>
              <a:spcAft>
                <a:spcPts val="0"/>
              </a:spcAft>
              <a:buClr>
                <a:schemeClr val="dk1"/>
              </a:buClr>
              <a:buSzPts val="2700"/>
              <a:buNone/>
              <a:defRPr sz="2700">
                <a:solidFill>
                  <a:schemeClr val="dk1"/>
                </a:solidFill>
              </a:defRPr>
            </a:lvl2pPr>
            <a:lvl3pPr lvl="2" rtl="0">
              <a:spcBef>
                <a:spcPts val="0"/>
              </a:spcBef>
              <a:spcAft>
                <a:spcPts val="0"/>
              </a:spcAft>
              <a:buClr>
                <a:schemeClr val="dk1"/>
              </a:buClr>
              <a:buSzPts val="2700"/>
              <a:buNone/>
              <a:defRPr sz="2700">
                <a:solidFill>
                  <a:schemeClr val="dk1"/>
                </a:solidFill>
              </a:defRPr>
            </a:lvl3pPr>
            <a:lvl4pPr lvl="3" rtl="0">
              <a:spcBef>
                <a:spcPts val="0"/>
              </a:spcBef>
              <a:spcAft>
                <a:spcPts val="0"/>
              </a:spcAft>
              <a:buClr>
                <a:schemeClr val="dk1"/>
              </a:buClr>
              <a:buSzPts val="2700"/>
              <a:buNone/>
              <a:defRPr sz="2700">
                <a:solidFill>
                  <a:schemeClr val="dk1"/>
                </a:solidFill>
              </a:defRPr>
            </a:lvl4pPr>
            <a:lvl5pPr lvl="4" rtl="0">
              <a:spcBef>
                <a:spcPts val="0"/>
              </a:spcBef>
              <a:spcAft>
                <a:spcPts val="0"/>
              </a:spcAft>
              <a:buClr>
                <a:schemeClr val="dk1"/>
              </a:buClr>
              <a:buSzPts val="2700"/>
              <a:buNone/>
              <a:defRPr sz="2700">
                <a:solidFill>
                  <a:schemeClr val="dk1"/>
                </a:solidFill>
              </a:defRPr>
            </a:lvl5pPr>
            <a:lvl6pPr lvl="5" rtl="0">
              <a:spcBef>
                <a:spcPts val="0"/>
              </a:spcBef>
              <a:spcAft>
                <a:spcPts val="0"/>
              </a:spcAft>
              <a:buClr>
                <a:schemeClr val="dk1"/>
              </a:buClr>
              <a:buSzPts val="2700"/>
              <a:buNone/>
              <a:defRPr sz="2700">
                <a:solidFill>
                  <a:schemeClr val="dk1"/>
                </a:solidFill>
              </a:defRPr>
            </a:lvl6pPr>
            <a:lvl7pPr lvl="6" rtl="0">
              <a:spcBef>
                <a:spcPts val="0"/>
              </a:spcBef>
              <a:spcAft>
                <a:spcPts val="0"/>
              </a:spcAft>
              <a:buClr>
                <a:schemeClr val="dk1"/>
              </a:buClr>
              <a:buSzPts val="2700"/>
              <a:buNone/>
              <a:defRPr sz="2700">
                <a:solidFill>
                  <a:schemeClr val="dk1"/>
                </a:solidFill>
              </a:defRPr>
            </a:lvl7pPr>
            <a:lvl8pPr lvl="7" rtl="0">
              <a:spcBef>
                <a:spcPts val="0"/>
              </a:spcBef>
              <a:spcAft>
                <a:spcPts val="0"/>
              </a:spcAft>
              <a:buClr>
                <a:schemeClr val="dk1"/>
              </a:buClr>
              <a:buSzPts val="2700"/>
              <a:buNone/>
              <a:defRPr sz="2700">
                <a:solidFill>
                  <a:schemeClr val="dk1"/>
                </a:solidFill>
              </a:defRPr>
            </a:lvl8pPr>
            <a:lvl9pPr lvl="8" rtl="0">
              <a:spcBef>
                <a:spcPts val="0"/>
              </a:spcBef>
              <a:spcAft>
                <a:spcPts val="0"/>
              </a:spcAft>
              <a:buClr>
                <a:schemeClr val="dk1"/>
              </a:buClr>
              <a:buSzPts val="2700"/>
              <a:buNone/>
              <a:defRPr sz="2700">
                <a:solidFill>
                  <a:schemeClr val="dk1"/>
                </a:solidFill>
              </a:defRPr>
            </a:lvl9pPr>
          </a:lstStyle>
          <a:p/>
        </p:txBody>
      </p:sp>
      <p:sp>
        <p:nvSpPr>
          <p:cNvPr id="773" name="Google Shape;773;p92"/>
          <p:cNvSpPr txBox="1"/>
          <p:nvPr>
            <p:ph idx="1" type="body"/>
          </p:nvPr>
        </p:nvSpPr>
        <p:spPr>
          <a:xfrm>
            <a:off x="572572" y="1975828"/>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dk1"/>
              </a:buClr>
              <a:buSzPts val="1300"/>
              <a:buFont typeface="DM Sans"/>
              <a:buChar char="●"/>
              <a:defRPr sz="1300">
                <a:solidFill>
                  <a:schemeClr val="dk1"/>
                </a:solidFill>
                <a:latin typeface="DM Sans"/>
                <a:ea typeface="DM Sans"/>
                <a:cs typeface="DM Sans"/>
                <a:sym typeface="DM Sans"/>
              </a:defRPr>
            </a:lvl1pPr>
            <a:lvl2pPr indent="-311150" lvl="1" marL="914400" rtl="0">
              <a:spcBef>
                <a:spcPts val="0"/>
              </a:spcBef>
              <a:spcAft>
                <a:spcPts val="0"/>
              </a:spcAft>
              <a:buClr>
                <a:schemeClr val="dk1"/>
              </a:buClr>
              <a:buSzPts val="1300"/>
              <a:buFont typeface="DM Sans"/>
              <a:buChar char="○"/>
              <a:defRPr sz="1300">
                <a:solidFill>
                  <a:schemeClr val="dk1"/>
                </a:solidFill>
                <a:latin typeface="DM Sans"/>
                <a:ea typeface="DM Sans"/>
                <a:cs typeface="DM Sans"/>
                <a:sym typeface="DM Sans"/>
              </a:defRPr>
            </a:lvl2pPr>
            <a:lvl3pPr indent="-311150" lvl="2" marL="1371600" rtl="0">
              <a:spcBef>
                <a:spcPts val="0"/>
              </a:spcBef>
              <a:spcAft>
                <a:spcPts val="0"/>
              </a:spcAft>
              <a:buClr>
                <a:schemeClr val="dk1"/>
              </a:buClr>
              <a:buSzPts val="1300"/>
              <a:buFont typeface="DM Sans"/>
              <a:buChar char="■"/>
              <a:defRPr sz="1300">
                <a:solidFill>
                  <a:schemeClr val="dk1"/>
                </a:solidFill>
                <a:latin typeface="DM Sans"/>
                <a:ea typeface="DM Sans"/>
                <a:cs typeface="DM Sans"/>
                <a:sym typeface="DM Sans"/>
              </a:defRPr>
            </a:lvl3pPr>
            <a:lvl4pPr indent="-311150" lvl="3" marL="1828800" rtl="0">
              <a:spcBef>
                <a:spcPts val="0"/>
              </a:spcBef>
              <a:spcAft>
                <a:spcPts val="0"/>
              </a:spcAft>
              <a:buClr>
                <a:schemeClr val="dk1"/>
              </a:buClr>
              <a:buSzPts val="1300"/>
              <a:buFont typeface="DM Sans"/>
              <a:buChar char="●"/>
              <a:defRPr sz="1300">
                <a:solidFill>
                  <a:schemeClr val="dk1"/>
                </a:solidFill>
                <a:latin typeface="DM Sans"/>
                <a:ea typeface="DM Sans"/>
                <a:cs typeface="DM Sans"/>
                <a:sym typeface="DM Sans"/>
              </a:defRPr>
            </a:lvl4pPr>
            <a:lvl5pPr indent="-311150" lvl="4" marL="2286000" rtl="0">
              <a:spcBef>
                <a:spcPts val="0"/>
              </a:spcBef>
              <a:spcAft>
                <a:spcPts val="0"/>
              </a:spcAft>
              <a:buClr>
                <a:schemeClr val="dk1"/>
              </a:buClr>
              <a:buSzPts val="1300"/>
              <a:buFont typeface="DM Sans"/>
              <a:buChar char="○"/>
              <a:defRPr sz="1300">
                <a:solidFill>
                  <a:schemeClr val="dk1"/>
                </a:solidFill>
                <a:latin typeface="DM Sans"/>
                <a:ea typeface="DM Sans"/>
                <a:cs typeface="DM Sans"/>
                <a:sym typeface="DM Sans"/>
              </a:defRPr>
            </a:lvl5pPr>
            <a:lvl6pPr indent="-311150" lvl="5" marL="2743200" rtl="0">
              <a:spcBef>
                <a:spcPts val="0"/>
              </a:spcBef>
              <a:spcAft>
                <a:spcPts val="0"/>
              </a:spcAft>
              <a:buClr>
                <a:schemeClr val="dk1"/>
              </a:buClr>
              <a:buSzPts val="1300"/>
              <a:buFont typeface="DM Sans"/>
              <a:buChar char="■"/>
              <a:defRPr sz="1300">
                <a:solidFill>
                  <a:schemeClr val="dk1"/>
                </a:solidFill>
                <a:latin typeface="DM Sans"/>
                <a:ea typeface="DM Sans"/>
                <a:cs typeface="DM Sans"/>
                <a:sym typeface="DM Sans"/>
              </a:defRPr>
            </a:lvl6pPr>
            <a:lvl7pPr indent="-311150" lvl="6" marL="3200400" rtl="0">
              <a:spcBef>
                <a:spcPts val="0"/>
              </a:spcBef>
              <a:spcAft>
                <a:spcPts val="0"/>
              </a:spcAft>
              <a:buClr>
                <a:schemeClr val="dk1"/>
              </a:buClr>
              <a:buSzPts val="1300"/>
              <a:buFont typeface="DM Sans"/>
              <a:buChar char="●"/>
              <a:defRPr sz="1300">
                <a:solidFill>
                  <a:schemeClr val="dk1"/>
                </a:solidFill>
                <a:latin typeface="DM Sans"/>
                <a:ea typeface="DM Sans"/>
                <a:cs typeface="DM Sans"/>
                <a:sym typeface="DM Sans"/>
              </a:defRPr>
            </a:lvl7pPr>
            <a:lvl8pPr indent="-311150" lvl="7" marL="3657600" rtl="0">
              <a:spcBef>
                <a:spcPts val="0"/>
              </a:spcBef>
              <a:spcAft>
                <a:spcPts val="0"/>
              </a:spcAft>
              <a:buClr>
                <a:schemeClr val="dk1"/>
              </a:buClr>
              <a:buSzPts val="1300"/>
              <a:buFont typeface="DM Sans"/>
              <a:buChar char="○"/>
              <a:defRPr sz="1300">
                <a:solidFill>
                  <a:schemeClr val="dk1"/>
                </a:solidFill>
                <a:latin typeface="DM Sans"/>
                <a:ea typeface="DM Sans"/>
                <a:cs typeface="DM Sans"/>
                <a:sym typeface="DM Sans"/>
              </a:defRPr>
            </a:lvl8pPr>
            <a:lvl9pPr indent="-311150" lvl="8" marL="4114800" rtl="0">
              <a:spcBef>
                <a:spcPts val="0"/>
              </a:spcBef>
              <a:spcAft>
                <a:spcPts val="0"/>
              </a:spcAft>
              <a:buClr>
                <a:schemeClr val="dk1"/>
              </a:buClr>
              <a:buSzPts val="1300"/>
              <a:buFont typeface="DM Sans"/>
              <a:buChar char="■"/>
              <a:defRPr sz="1300">
                <a:solidFill>
                  <a:schemeClr val="dk1"/>
                </a:solidFill>
                <a:latin typeface="DM Sans"/>
                <a:ea typeface="DM Sans"/>
                <a:cs typeface="DM Sans"/>
                <a:sym typeface="DM Sans"/>
              </a:defRPr>
            </a:lvl9pPr>
          </a:lstStyle>
          <a:p/>
        </p:txBody>
      </p:sp>
      <p:pic>
        <p:nvPicPr>
          <p:cNvPr id="774" name="Google Shape;774;p92"/>
          <p:cNvPicPr preferRelativeResize="0"/>
          <p:nvPr/>
        </p:nvPicPr>
        <p:blipFill>
          <a:blip r:embed="rId2">
            <a:alphaModFix/>
          </a:blip>
          <a:stretch>
            <a:fillRect/>
          </a:stretch>
        </p:blipFill>
        <p:spPr>
          <a:xfrm>
            <a:off x="524571" y="4715663"/>
            <a:ext cx="227231" cy="281834"/>
          </a:xfrm>
          <a:prstGeom prst="rect">
            <a:avLst/>
          </a:prstGeom>
          <a:noFill/>
          <a:ln>
            <a:noFill/>
          </a:ln>
        </p:spPr>
      </p:pic>
      <p:cxnSp>
        <p:nvCxnSpPr>
          <p:cNvPr id="775" name="Google Shape;775;p92"/>
          <p:cNvCxnSpPr/>
          <p:nvPr/>
        </p:nvCxnSpPr>
        <p:spPr>
          <a:xfrm rot="10800000">
            <a:off x="76" y="4570847"/>
            <a:ext cx="9138600" cy="0"/>
          </a:xfrm>
          <a:prstGeom prst="straightConnector1">
            <a:avLst/>
          </a:prstGeom>
          <a:noFill/>
          <a:ln cap="flat" cmpd="sng" w="9525">
            <a:solidFill>
              <a:schemeClr val="accent6"/>
            </a:solidFill>
            <a:prstDash val="solid"/>
            <a:round/>
            <a:headEnd len="med" w="med" type="none"/>
            <a:tailEnd len="med" w="med" type="none"/>
          </a:ln>
        </p:spPr>
      </p:cxnSp>
      <p:sp>
        <p:nvSpPr>
          <p:cNvPr id="776" name="Google Shape;776;p92"/>
          <p:cNvSpPr txBox="1"/>
          <p:nvPr>
            <p:ph idx="12" type="sldNum"/>
          </p:nvPr>
        </p:nvSpPr>
        <p:spPr>
          <a:xfrm>
            <a:off x="8315775"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Section Light">
  <p:cSld name="CUSTOM_3_1_1_2">
    <p:bg>
      <p:bgPr>
        <a:solidFill>
          <a:schemeClr val="lt1"/>
        </a:solidFill>
      </p:bgPr>
    </p:bg>
    <p:spTree>
      <p:nvGrpSpPr>
        <p:cNvPr id="777" name="Shape 777"/>
        <p:cNvGrpSpPr/>
        <p:nvPr/>
      </p:nvGrpSpPr>
      <p:grpSpPr>
        <a:xfrm>
          <a:off x="0" y="0"/>
          <a:ext cx="0" cy="0"/>
          <a:chOff x="0" y="0"/>
          <a:chExt cx="0" cy="0"/>
        </a:xfrm>
      </p:grpSpPr>
      <p:pic>
        <p:nvPicPr>
          <p:cNvPr id="778" name="Google Shape;778;p93"/>
          <p:cNvPicPr preferRelativeResize="0"/>
          <p:nvPr/>
        </p:nvPicPr>
        <p:blipFill rotWithShape="1">
          <a:blip r:embed="rId2">
            <a:alphaModFix/>
          </a:blip>
          <a:srcRect b="0" l="0" r="0" t="0"/>
          <a:stretch/>
        </p:blipFill>
        <p:spPr>
          <a:xfrm>
            <a:off x="2573153" y="572653"/>
            <a:ext cx="3997694" cy="3997694"/>
          </a:xfrm>
          <a:prstGeom prst="rect">
            <a:avLst/>
          </a:prstGeom>
          <a:noFill/>
          <a:ln>
            <a:noFill/>
          </a:ln>
        </p:spPr>
      </p:pic>
      <p:sp>
        <p:nvSpPr>
          <p:cNvPr id="779" name="Google Shape;779;p93"/>
          <p:cNvSpPr txBox="1"/>
          <p:nvPr>
            <p:ph type="title"/>
          </p:nvPr>
        </p:nvSpPr>
        <p:spPr>
          <a:xfrm>
            <a:off x="1145154" y="728719"/>
            <a:ext cx="6857100" cy="36861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1"/>
              </a:buClr>
              <a:buSzPts val="4500"/>
              <a:buFont typeface="DM Sans"/>
              <a:buNone/>
              <a:defRPr b="1" sz="4500">
                <a:solidFill>
                  <a:schemeClr val="accent1"/>
                </a:solidFill>
                <a:latin typeface="DM Sans"/>
                <a:ea typeface="DM Sans"/>
                <a:cs typeface="DM Sans"/>
                <a:sym typeface="DM Sans"/>
              </a:defRPr>
            </a:lvl1pPr>
            <a:lvl2pPr lvl="1" rtl="0">
              <a:spcBef>
                <a:spcPts val="0"/>
              </a:spcBef>
              <a:spcAft>
                <a:spcPts val="0"/>
              </a:spcAft>
              <a:buClr>
                <a:schemeClr val="accent1"/>
              </a:buClr>
              <a:buSzPts val="4500"/>
              <a:buNone/>
              <a:defRPr sz="4500">
                <a:solidFill>
                  <a:schemeClr val="accent1"/>
                </a:solidFill>
              </a:defRPr>
            </a:lvl2pPr>
            <a:lvl3pPr lvl="2" rtl="0">
              <a:spcBef>
                <a:spcPts val="0"/>
              </a:spcBef>
              <a:spcAft>
                <a:spcPts val="0"/>
              </a:spcAft>
              <a:buClr>
                <a:schemeClr val="accent1"/>
              </a:buClr>
              <a:buSzPts val="4500"/>
              <a:buNone/>
              <a:defRPr sz="4500">
                <a:solidFill>
                  <a:schemeClr val="accent1"/>
                </a:solidFill>
              </a:defRPr>
            </a:lvl3pPr>
            <a:lvl4pPr lvl="3" rtl="0">
              <a:spcBef>
                <a:spcPts val="0"/>
              </a:spcBef>
              <a:spcAft>
                <a:spcPts val="0"/>
              </a:spcAft>
              <a:buClr>
                <a:schemeClr val="accent1"/>
              </a:buClr>
              <a:buSzPts val="4500"/>
              <a:buNone/>
              <a:defRPr sz="4500">
                <a:solidFill>
                  <a:schemeClr val="accent1"/>
                </a:solidFill>
              </a:defRPr>
            </a:lvl4pPr>
            <a:lvl5pPr lvl="4" rtl="0">
              <a:spcBef>
                <a:spcPts val="0"/>
              </a:spcBef>
              <a:spcAft>
                <a:spcPts val="0"/>
              </a:spcAft>
              <a:buClr>
                <a:schemeClr val="accent1"/>
              </a:buClr>
              <a:buSzPts val="4500"/>
              <a:buNone/>
              <a:defRPr sz="4500">
                <a:solidFill>
                  <a:schemeClr val="accent1"/>
                </a:solidFill>
              </a:defRPr>
            </a:lvl5pPr>
            <a:lvl6pPr lvl="5" rtl="0">
              <a:spcBef>
                <a:spcPts val="0"/>
              </a:spcBef>
              <a:spcAft>
                <a:spcPts val="0"/>
              </a:spcAft>
              <a:buClr>
                <a:schemeClr val="accent1"/>
              </a:buClr>
              <a:buSzPts val="4500"/>
              <a:buNone/>
              <a:defRPr sz="4500">
                <a:solidFill>
                  <a:schemeClr val="accent1"/>
                </a:solidFill>
              </a:defRPr>
            </a:lvl6pPr>
            <a:lvl7pPr lvl="6" rtl="0">
              <a:spcBef>
                <a:spcPts val="0"/>
              </a:spcBef>
              <a:spcAft>
                <a:spcPts val="0"/>
              </a:spcAft>
              <a:buClr>
                <a:schemeClr val="accent1"/>
              </a:buClr>
              <a:buSzPts val="4500"/>
              <a:buNone/>
              <a:defRPr sz="4500">
                <a:solidFill>
                  <a:schemeClr val="accent1"/>
                </a:solidFill>
              </a:defRPr>
            </a:lvl7pPr>
            <a:lvl8pPr lvl="7" rtl="0">
              <a:spcBef>
                <a:spcPts val="0"/>
              </a:spcBef>
              <a:spcAft>
                <a:spcPts val="0"/>
              </a:spcAft>
              <a:buClr>
                <a:schemeClr val="accent1"/>
              </a:buClr>
              <a:buSzPts val="4500"/>
              <a:buNone/>
              <a:defRPr sz="4500">
                <a:solidFill>
                  <a:schemeClr val="accent1"/>
                </a:solidFill>
              </a:defRPr>
            </a:lvl8pPr>
            <a:lvl9pPr lvl="8" rtl="0">
              <a:spcBef>
                <a:spcPts val="0"/>
              </a:spcBef>
              <a:spcAft>
                <a:spcPts val="0"/>
              </a:spcAft>
              <a:buClr>
                <a:schemeClr val="accent1"/>
              </a:buClr>
              <a:buSzPts val="4500"/>
              <a:buNone/>
              <a:defRPr sz="4500">
                <a:solidFill>
                  <a:schemeClr val="accent1"/>
                </a:solidFill>
              </a:defRPr>
            </a:lvl9pPr>
          </a:lstStyle>
          <a:p/>
        </p:txBody>
      </p:sp>
      <p:sp>
        <p:nvSpPr>
          <p:cNvPr id="780" name="Google Shape;780;p93"/>
          <p:cNvSpPr txBox="1"/>
          <p:nvPr>
            <p:ph idx="1" type="subTitle"/>
          </p:nvPr>
        </p:nvSpPr>
        <p:spPr>
          <a:xfrm>
            <a:off x="3185152" y="572653"/>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1"/>
              </a:buClr>
              <a:buSzPts val="1800"/>
              <a:buFont typeface="JetBrains Mono"/>
              <a:buNone/>
              <a:defRPr sz="1800">
                <a:solidFill>
                  <a:schemeClr val="accent1"/>
                </a:solidFill>
                <a:latin typeface="JetBrains Mono"/>
                <a:ea typeface="JetBrains Mono"/>
                <a:cs typeface="JetBrains Mono"/>
                <a:sym typeface="JetBrains Mono"/>
              </a:defRPr>
            </a:lvl1pPr>
            <a:lvl2pPr lvl="1" rtl="0" algn="ctr">
              <a:spcBef>
                <a:spcPts val="0"/>
              </a:spcBef>
              <a:spcAft>
                <a:spcPts val="0"/>
              </a:spcAft>
              <a:buClr>
                <a:schemeClr val="accent1"/>
              </a:buClr>
              <a:buSzPts val="1800"/>
              <a:buFont typeface="JetBrains Mono Medium"/>
              <a:buNone/>
              <a:defRPr sz="1800">
                <a:solidFill>
                  <a:schemeClr val="accent1"/>
                </a:solidFill>
                <a:latin typeface="JetBrains Mono Medium"/>
                <a:ea typeface="JetBrains Mono Medium"/>
                <a:cs typeface="JetBrains Mono Medium"/>
                <a:sym typeface="JetBrains Mono Medium"/>
              </a:defRPr>
            </a:lvl2pPr>
            <a:lvl3pPr lvl="2" rtl="0" algn="ctr">
              <a:spcBef>
                <a:spcPts val="0"/>
              </a:spcBef>
              <a:spcAft>
                <a:spcPts val="0"/>
              </a:spcAft>
              <a:buClr>
                <a:schemeClr val="accent1"/>
              </a:buClr>
              <a:buSzPts val="1800"/>
              <a:buFont typeface="JetBrains Mono Medium"/>
              <a:buNone/>
              <a:defRPr sz="1800">
                <a:solidFill>
                  <a:schemeClr val="accent1"/>
                </a:solidFill>
                <a:latin typeface="JetBrains Mono Medium"/>
                <a:ea typeface="JetBrains Mono Medium"/>
                <a:cs typeface="JetBrains Mono Medium"/>
                <a:sym typeface="JetBrains Mono Medium"/>
              </a:defRPr>
            </a:lvl3pPr>
            <a:lvl4pPr lvl="3" rtl="0" algn="ctr">
              <a:spcBef>
                <a:spcPts val="0"/>
              </a:spcBef>
              <a:spcAft>
                <a:spcPts val="0"/>
              </a:spcAft>
              <a:buClr>
                <a:schemeClr val="accent1"/>
              </a:buClr>
              <a:buSzPts val="1800"/>
              <a:buFont typeface="JetBrains Mono Medium"/>
              <a:buNone/>
              <a:defRPr sz="1800">
                <a:solidFill>
                  <a:schemeClr val="accent1"/>
                </a:solidFill>
                <a:latin typeface="JetBrains Mono Medium"/>
                <a:ea typeface="JetBrains Mono Medium"/>
                <a:cs typeface="JetBrains Mono Medium"/>
                <a:sym typeface="JetBrains Mono Medium"/>
              </a:defRPr>
            </a:lvl4pPr>
            <a:lvl5pPr lvl="4" rtl="0" algn="ctr">
              <a:spcBef>
                <a:spcPts val="0"/>
              </a:spcBef>
              <a:spcAft>
                <a:spcPts val="0"/>
              </a:spcAft>
              <a:buClr>
                <a:schemeClr val="accent1"/>
              </a:buClr>
              <a:buSzPts val="1800"/>
              <a:buFont typeface="JetBrains Mono Medium"/>
              <a:buNone/>
              <a:defRPr sz="1800">
                <a:solidFill>
                  <a:schemeClr val="accent1"/>
                </a:solidFill>
                <a:latin typeface="JetBrains Mono Medium"/>
                <a:ea typeface="JetBrains Mono Medium"/>
                <a:cs typeface="JetBrains Mono Medium"/>
                <a:sym typeface="JetBrains Mono Medium"/>
              </a:defRPr>
            </a:lvl5pPr>
            <a:lvl6pPr lvl="5" rtl="0" algn="ctr">
              <a:spcBef>
                <a:spcPts val="0"/>
              </a:spcBef>
              <a:spcAft>
                <a:spcPts val="0"/>
              </a:spcAft>
              <a:buClr>
                <a:schemeClr val="accent1"/>
              </a:buClr>
              <a:buSzPts val="1800"/>
              <a:buFont typeface="JetBrains Mono Medium"/>
              <a:buNone/>
              <a:defRPr sz="1800">
                <a:solidFill>
                  <a:schemeClr val="accent1"/>
                </a:solidFill>
                <a:latin typeface="JetBrains Mono Medium"/>
                <a:ea typeface="JetBrains Mono Medium"/>
                <a:cs typeface="JetBrains Mono Medium"/>
                <a:sym typeface="JetBrains Mono Medium"/>
              </a:defRPr>
            </a:lvl6pPr>
            <a:lvl7pPr lvl="6" rtl="0" algn="ctr">
              <a:spcBef>
                <a:spcPts val="0"/>
              </a:spcBef>
              <a:spcAft>
                <a:spcPts val="0"/>
              </a:spcAft>
              <a:buClr>
                <a:schemeClr val="accent1"/>
              </a:buClr>
              <a:buSzPts val="1800"/>
              <a:buFont typeface="JetBrains Mono Medium"/>
              <a:buNone/>
              <a:defRPr sz="1800">
                <a:solidFill>
                  <a:schemeClr val="accent1"/>
                </a:solidFill>
                <a:latin typeface="JetBrains Mono Medium"/>
                <a:ea typeface="JetBrains Mono Medium"/>
                <a:cs typeface="JetBrains Mono Medium"/>
                <a:sym typeface="JetBrains Mono Medium"/>
              </a:defRPr>
            </a:lvl7pPr>
            <a:lvl8pPr lvl="7" rtl="0" algn="ctr">
              <a:spcBef>
                <a:spcPts val="0"/>
              </a:spcBef>
              <a:spcAft>
                <a:spcPts val="0"/>
              </a:spcAft>
              <a:buClr>
                <a:schemeClr val="accent1"/>
              </a:buClr>
              <a:buSzPts val="1800"/>
              <a:buFont typeface="JetBrains Mono Medium"/>
              <a:buNone/>
              <a:defRPr sz="1800">
                <a:solidFill>
                  <a:schemeClr val="accent1"/>
                </a:solidFill>
                <a:latin typeface="JetBrains Mono Medium"/>
                <a:ea typeface="JetBrains Mono Medium"/>
                <a:cs typeface="JetBrains Mono Medium"/>
                <a:sym typeface="JetBrains Mono Medium"/>
              </a:defRPr>
            </a:lvl8pPr>
            <a:lvl9pPr lvl="8" rtl="0" algn="ctr">
              <a:spcBef>
                <a:spcPts val="0"/>
              </a:spcBef>
              <a:spcAft>
                <a:spcPts val="0"/>
              </a:spcAft>
              <a:buClr>
                <a:schemeClr val="accent1"/>
              </a:buClr>
              <a:buSzPts val="1800"/>
              <a:buFont typeface="JetBrains Mono Medium"/>
              <a:buNone/>
              <a:defRPr sz="1800">
                <a:solidFill>
                  <a:schemeClr val="accent1"/>
                </a:solidFill>
                <a:latin typeface="JetBrains Mono Medium"/>
                <a:ea typeface="JetBrains Mono Medium"/>
                <a:cs typeface="JetBrains Mono Medium"/>
                <a:sym typeface="JetBrains Mono Medium"/>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81" name="Shape 781"/>
        <p:cNvGrpSpPr/>
        <p:nvPr/>
      </p:nvGrpSpPr>
      <p:grpSpPr>
        <a:xfrm>
          <a:off x="0" y="0"/>
          <a:ext cx="0" cy="0"/>
          <a:chOff x="0" y="0"/>
          <a:chExt cx="0" cy="0"/>
        </a:xfrm>
      </p:grpSpPr>
      <p:sp>
        <p:nvSpPr>
          <p:cNvPr id="782" name="Google Shape;782;p9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783" name="Google Shape;783;p94"/>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84" name="Google Shape;784;p9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Split Slide 1 1">
  <p:cSld name="TITLE_8_2_6_1_1">
    <p:spTree>
      <p:nvGrpSpPr>
        <p:cNvPr id="785" name="Shape 785"/>
        <p:cNvGrpSpPr/>
        <p:nvPr/>
      </p:nvGrpSpPr>
      <p:grpSpPr>
        <a:xfrm>
          <a:off x="0" y="0"/>
          <a:ext cx="0" cy="0"/>
          <a:chOff x="0" y="0"/>
          <a:chExt cx="0" cy="0"/>
        </a:xfrm>
      </p:grpSpPr>
      <p:sp>
        <p:nvSpPr>
          <p:cNvPr id="786" name="Google Shape;786;p95"/>
          <p:cNvSpPr/>
          <p:nvPr/>
        </p:nvSpPr>
        <p:spPr>
          <a:xfrm>
            <a:off x="-2606" y="0"/>
            <a:ext cx="9144000" cy="2014500"/>
          </a:xfrm>
          <a:prstGeom prst="rect">
            <a:avLst/>
          </a:prstGeom>
          <a:solidFill>
            <a:schemeClr val="accent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787" name="Google Shape;787;p95"/>
          <p:cNvSpPr txBox="1"/>
          <p:nvPr>
            <p:ph type="title"/>
          </p:nvPr>
        </p:nvSpPr>
        <p:spPr>
          <a:xfrm>
            <a:off x="329153" y="342900"/>
            <a:ext cx="59466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1pPr>
            <a:lvl2pPr lvl="1" rtl="0">
              <a:spcBef>
                <a:spcPts val="0"/>
              </a:spcBef>
              <a:spcAft>
                <a:spcPts val="0"/>
              </a:spcAft>
              <a:buClr>
                <a:schemeClr val="lt1"/>
              </a:buClr>
              <a:buSzPts val="2700"/>
              <a:buNone/>
              <a:defRPr sz="2700">
                <a:solidFill>
                  <a:schemeClr val="lt1"/>
                </a:solidFill>
              </a:defRPr>
            </a:lvl2pPr>
            <a:lvl3pPr lvl="2" rtl="0">
              <a:spcBef>
                <a:spcPts val="0"/>
              </a:spcBef>
              <a:spcAft>
                <a:spcPts val="0"/>
              </a:spcAft>
              <a:buClr>
                <a:schemeClr val="lt1"/>
              </a:buClr>
              <a:buSzPts val="2700"/>
              <a:buNone/>
              <a:defRPr sz="2700">
                <a:solidFill>
                  <a:schemeClr val="lt1"/>
                </a:solidFill>
              </a:defRPr>
            </a:lvl3pPr>
            <a:lvl4pPr lvl="3" rtl="0">
              <a:spcBef>
                <a:spcPts val="0"/>
              </a:spcBef>
              <a:spcAft>
                <a:spcPts val="0"/>
              </a:spcAft>
              <a:buClr>
                <a:schemeClr val="lt1"/>
              </a:buClr>
              <a:buSzPts val="2700"/>
              <a:buNone/>
              <a:defRPr sz="2700">
                <a:solidFill>
                  <a:schemeClr val="lt1"/>
                </a:solidFill>
              </a:defRPr>
            </a:lvl4pPr>
            <a:lvl5pPr lvl="4" rtl="0">
              <a:spcBef>
                <a:spcPts val="0"/>
              </a:spcBef>
              <a:spcAft>
                <a:spcPts val="0"/>
              </a:spcAft>
              <a:buClr>
                <a:schemeClr val="lt1"/>
              </a:buClr>
              <a:buSzPts val="2700"/>
              <a:buNone/>
              <a:defRPr sz="2700">
                <a:solidFill>
                  <a:schemeClr val="lt1"/>
                </a:solidFill>
              </a:defRPr>
            </a:lvl5pPr>
            <a:lvl6pPr lvl="5" rtl="0">
              <a:spcBef>
                <a:spcPts val="0"/>
              </a:spcBef>
              <a:spcAft>
                <a:spcPts val="0"/>
              </a:spcAft>
              <a:buClr>
                <a:schemeClr val="lt1"/>
              </a:buClr>
              <a:buSzPts val="2700"/>
              <a:buNone/>
              <a:defRPr sz="2700">
                <a:solidFill>
                  <a:schemeClr val="lt1"/>
                </a:solidFill>
              </a:defRPr>
            </a:lvl6pPr>
            <a:lvl7pPr lvl="6" rtl="0">
              <a:spcBef>
                <a:spcPts val="0"/>
              </a:spcBef>
              <a:spcAft>
                <a:spcPts val="0"/>
              </a:spcAft>
              <a:buClr>
                <a:schemeClr val="lt1"/>
              </a:buClr>
              <a:buSzPts val="2700"/>
              <a:buNone/>
              <a:defRPr sz="2700">
                <a:solidFill>
                  <a:schemeClr val="lt1"/>
                </a:solidFill>
              </a:defRPr>
            </a:lvl7pPr>
            <a:lvl8pPr lvl="7" rtl="0">
              <a:spcBef>
                <a:spcPts val="0"/>
              </a:spcBef>
              <a:spcAft>
                <a:spcPts val="0"/>
              </a:spcAft>
              <a:buClr>
                <a:schemeClr val="lt1"/>
              </a:buClr>
              <a:buSzPts val="2700"/>
              <a:buNone/>
              <a:defRPr sz="2700">
                <a:solidFill>
                  <a:schemeClr val="lt1"/>
                </a:solidFill>
              </a:defRPr>
            </a:lvl8pPr>
            <a:lvl9pPr lvl="8" rtl="0">
              <a:spcBef>
                <a:spcPts val="0"/>
              </a:spcBef>
              <a:spcAft>
                <a:spcPts val="0"/>
              </a:spcAft>
              <a:buClr>
                <a:schemeClr val="lt1"/>
              </a:buClr>
              <a:buSzPts val="2700"/>
              <a:buNone/>
              <a:defRPr sz="2700">
                <a:solidFill>
                  <a:schemeClr val="lt1"/>
                </a:solidFill>
              </a:defRPr>
            </a:lvl9pPr>
          </a:lstStyle>
          <a:p/>
        </p:txBody>
      </p:sp>
      <p:sp>
        <p:nvSpPr>
          <p:cNvPr id="788" name="Google Shape;788;p95"/>
          <p:cNvSpPr txBox="1"/>
          <p:nvPr>
            <p:ph idx="1" type="body"/>
          </p:nvPr>
        </p:nvSpPr>
        <p:spPr>
          <a:xfrm>
            <a:off x="329153" y="900113"/>
            <a:ext cx="5485800" cy="842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1"/>
              </a:buClr>
              <a:buSzPts val="1300"/>
              <a:buFont typeface="DM Sans"/>
              <a:buChar char="●"/>
              <a:defRPr sz="1300">
                <a:solidFill>
                  <a:schemeClr val="lt1"/>
                </a:solidFill>
                <a:latin typeface="DM Sans"/>
                <a:ea typeface="DM Sans"/>
                <a:cs typeface="DM Sans"/>
                <a:sym typeface="DM Sans"/>
              </a:defRPr>
            </a:lvl1pPr>
            <a:lvl2pPr indent="-311150" lvl="1" marL="914400" rtl="0">
              <a:spcBef>
                <a:spcPts val="0"/>
              </a:spcBef>
              <a:spcAft>
                <a:spcPts val="0"/>
              </a:spcAft>
              <a:buClr>
                <a:schemeClr val="lt1"/>
              </a:buClr>
              <a:buSzPts val="1300"/>
              <a:buFont typeface="DM Sans"/>
              <a:buChar char="○"/>
              <a:defRPr sz="1300">
                <a:solidFill>
                  <a:schemeClr val="lt1"/>
                </a:solidFill>
                <a:latin typeface="DM Sans"/>
                <a:ea typeface="DM Sans"/>
                <a:cs typeface="DM Sans"/>
                <a:sym typeface="DM Sans"/>
              </a:defRPr>
            </a:lvl2pPr>
            <a:lvl3pPr indent="-311150" lvl="2" marL="1371600" rtl="0">
              <a:spcBef>
                <a:spcPts val="0"/>
              </a:spcBef>
              <a:spcAft>
                <a:spcPts val="0"/>
              </a:spcAft>
              <a:buClr>
                <a:schemeClr val="lt1"/>
              </a:buClr>
              <a:buSzPts val="1300"/>
              <a:buFont typeface="DM Sans"/>
              <a:buChar char="■"/>
              <a:defRPr sz="1300">
                <a:solidFill>
                  <a:schemeClr val="lt1"/>
                </a:solidFill>
                <a:latin typeface="DM Sans"/>
                <a:ea typeface="DM Sans"/>
                <a:cs typeface="DM Sans"/>
                <a:sym typeface="DM Sans"/>
              </a:defRPr>
            </a:lvl3pPr>
            <a:lvl4pPr indent="-311150" lvl="3" marL="1828800" rtl="0">
              <a:spcBef>
                <a:spcPts val="0"/>
              </a:spcBef>
              <a:spcAft>
                <a:spcPts val="0"/>
              </a:spcAft>
              <a:buClr>
                <a:schemeClr val="lt1"/>
              </a:buClr>
              <a:buSzPts val="1300"/>
              <a:buFont typeface="DM Sans"/>
              <a:buChar char="●"/>
              <a:defRPr sz="1300">
                <a:solidFill>
                  <a:schemeClr val="lt1"/>
                </a:solidFill>
                <a:latin typeface="DM Sans"/>
                <a:ea typeface="DM Sans"/>
                <a:cs typeface="DM Sans"/>
                <a:sym typeface="DM Sans"/>
              </a:defRPr>
            </a:lvl4pPr>
            <a:lvl5pPr indent="-311150" lvl="4" marL="2286000" rtl="0">
              <a:spcBef>
                <a:spcPts val="0"/>
              </a:spcBef>
              <a:spcAft>
                <a:spcPts val="0"/>
              </a:spcAft>
              <a:buClr>
                <a:schemeClr val="lt1"/>
              </a:buClr>
              <a:buSzPts val="1300"/>
              <a:buFont typeface="DM Sans"/>
              <a:buChar char="○"/>
              <a:defRPr sz="1300">
                <a:solidFill>
                  <a:schemeClr val="lt1"/>
                </a:solidFill>
                <a:latin typeface="DM Sans"/>
                <a:ea typeface="DM Sans"/>
                <a:cs typeface="DM Sans"/>
                <a:sym typeface="DM Sans"/>
              </a:defRPr>
            </a:lvl5pPr>
            <a:lvl6pPr indent="-311150" lvl="5" marL="2743200" rtl="0">
              <a:spcBef>
                <a:spcPts val="0"/>
              </a:spcBef>
              <a:spcAft>
                <a:spcPts val="0"/>
              </a:spcAft>
              <a:buClr>
                <a:schemeClr val="lt1"/>
              </a:buClr>
              <a:buSzPts val="1300"/>
              <a:buFont typeface="DM Sans"/>
              <a:buChar char="■"/>
              <a:defRPr sz="1300">
                <a:solidFill>
                  <a:schemeClr val="lt1"/>
                </a:solidFill>
                <a:latin typeface="DM Sans"/>
                <a:ea typeface="DM Sans"/>
                <a:cs typeface="DM Sans"/>
                <a:sym typeface="DM Sans"/>
              </a:defRPr>
            </a:lvl6pPr>
            <a:lvl7pPr indent="-311150" lvl="6" marL="3200400" rtl="0">
              <a:spcBef>
                <a:spcPts val="0"/>
              </a:spcBef>
              <a:spcAft>
                <a:spcPts val="0"/>
              </a:spcAft>
              <a:buClr>
                <a:schemeClr val="lt1"/>
              </a:buClr>
              <a:buSzPts val="1300"/>
              <a:buFont typeface="DM Sans"/>
              <a:buChar char="●"/>
              <a:defRPr sz="1300">
                <a:solidFill>
                  <a:schemeClr val="lt1"/>
                </a:solidFill>
                <a:latin typeface="DM Sans"/>
                <a:ea typeface="DM Sans"/>
                <a:cs typeface="DM Sans"/>
                <a:sym typeface="DM Sans"/>
              </a:defRPr>
            </a:lvl7pPr>
            <a:lvl8pPr indent="-311150" lvl="7" marL="3657600" rtl="0">
              <a:spcBef>
                <a:spcPts val="0"/>
              </a:spcBef>
              <a:spcAft>
                <a:spcPts val="0"/>
              </a:spcAft>
              <a:buClr>
                <a:schemeClr val="lt1"/>
              </a:buClr>
              <a:buSzPts val="1300"/>
              <a:buFont typeface="DM Sans"/>
              <a:buChar char="○"/>
              <a:defRPr sz="1300">
                <a:solidFill>
                  <a:schemeClr val="lt1"/>
                </a:solidFill>
                <a:latin typeface="DM Sans"/>
                <a:ea typeface="DM Sans"/>
                <a:cs typeface="DM Sans"/>
                <a:sym typeface="DM Sans"/>
              </a:defRPr>
            </a:lvl8pPr>
            <a:lvl9pPr indent="-311150" lvl="8" marL="4114800" rtl="0">
              <a:spcBef>
                <a:spcPts val="0"/>
              </a:spcBef>
              <a:spcAft>
                <a:spcPts val="0"/>
              </a:spcAft>
              <a:buClr>
                <a:schemeClr val="lt1"/>
              </a:buClr>
              <a:buSzPts val="1300"/>
              <a:buFont typeface="DM Sans"/>
              <a:buChar char="■"/>
              <a:defRPr sz="1300">
                <a:solidFill>
                  <a:schemeClr val="lt1"/>
                </a:solidFill>
                <a:latin typeface="DM Sans"/>
                <a:ea typeface="DM Sans"/>
                <a:cs typeface="DM Sans"/>
                <a:sym typeface="DM Sans"/>
              </a:defRPr>
            </a:lvl9pPr>
          </a:lstStyle>
          <a:p/>
        </p:txBody>
      </p:sp>
      <p:pic>
        <p:nvPicPr>
          <p:cNvPr id="789" name="Google Shape;789;p95"/>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790" name="Google Shape;790;p9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4 columns  2 1 1">
  <p:cSld name="CUSTOM_2_2_2_1_1">
    <p:spTree>
      <p:nvGrpSpPr>
        <p:cNvPr id="791" name="Shape 791"/>
        <p:cNvGrpSpPr/>
        <p:nvPr/>
      </p:nvGrpSpPr>
      <p:grpSpPr>
        <a:xfrm>
          <a:off x="0" y="0"/>
          <a:ext cx="0" cy="0"/>
          <a:chOff x="0" y="0"/>
          <a:chExt cx="0" cy="0"/>
        </a:xfrm>
      </p:grpSpPr>
      <p:sp>
        <p:nvSpPr>
          <p:cNvPr id="792" name="Google Shape;792;p96"/>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793" name="Google Shape;793;p96"/>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794" name="Google Shape;794;p96"/>
          <p:cNvSpPr/>
          <p:nvPr/>
        </p:nvSpPr>
        <p:spPr>
          <a:xfrm>
            <a:off x="366351" y="1598050"/>
            <a:ext cx="3945000" cy="118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a:p>
        </p:txBody>
      </p:sp>
      <p:sp>
        <p:nvSpPr>
          <p:cNvPr id="795" name="Google Shape;795;p96"/>
          <p:cNvSpPr/>
          <p:nvPr/>
        </p:nvSpPr>
        <p:spPr>
          <a:xfrm>
            <a:off x="4589234" y="1598050"/>
            <a:ext cx="3945000" cy="118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a:p>
        </p:txBody>
      </p:sp>
      <p:sp>
        <p:nvSpPr>
          <p:cNvPr id="796" name="Google Shape;796;p96"/>
          <p:cNvSpPr/>
          <p:nvPr/>
        </p:nvSpPr>
        <p:spPr>
          <a:xfrm>
            <a:off x="366351" y="3059600"/>
            <a:ext cx="3945000" cy="118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a:p>
        </p:txBody>
      </p:sp>
      <p:sp>
        <p:nvSpPr>
          <p:cNvPr id="797" name="Google Shape;797;p96"/>
          <p:cNvSpPr/>
          <p:nvPr/>
        </p:nvSpPr>
        <p:spPr>
          <a:xfrm>
            <a:off x="4589234" y="3059600"/>
            <a:ext cx="3945000" cy="118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a:p>
        </p:txBody>
      </p:sp>
      <p:sp>
        <p:nvSpPr>
          <p:cNvPr id="798" name="Google Shape;798;p96"/>
          <p:cNvSpPr txBox="1"/>
          <p:nvPr>
            <p:ph idx="2" type="body"/>
          </p:nvPr>
        </p:nvSpPr>
        <p:spPr>
          <a:xfrm>
            <a:off x="518750" y="2011338"/>
            <a:ext cx="3486600" cy="574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799" name="Google Shape;799;p96"/>
          <p:cNvSpPr txBox="1"/>
          <p:nvPr>
            <p:ph idx="3" type="body"/>
          </p:nvPr>
        </p:nvSpPr>
        <p:spPr>
          <a:xfrm>
            <a:off x="518750" y="1724750"/>
            <a:ext cx="3486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800" name="Google Shape;800;p96"/>
          <p:cNvSpPr txBox="1"/>
          <p:nvPr>
            <p:ph idx="4" type="body"/>
          </p:nvPr>
        </p:nvSpPr>
        <p:spPr>
          <a:xfrm>
            <a:off x="4717988" y="2011338"/>
            <a:ext cx="3486600" cy="574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801" name="Google Shape;801;p96"/>
          <p:cNvSpPr txBox="1"/>
          <p:nvPr>
            <p:ph idx="5" type="body"/>
          </p:nvPr>
        </p:nvSpPr>
        <p:spPr>
          <a:xfrm>
            <a:off x="4717988" y="1724750"/>
            <a:ext cx="3486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802" name="Google Shape;802;p96"/>
          <p:cNvSpPr txBox="1"/>
          <p:nvPr>
            <p:ph idx="6" type="body"/>
          </p:nvPr>
        </p:nvSpPr>
        <p:spPr>
          <a:xfrm>
            <a:off x="4717988" y="3469588"/>
            <a:ext cx="3486600" cy="574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803" name="Google Shape;803;p96"/>
          <p:cNvSpPr txBox="1"/>
          <p:nvPr>
            <p:ph idx="7" type="body"/>
          </p:nvPr>
        </p:nvSpPr>
        <p:spPr>
          <a:xfrm>
            <a:off x="4717988" y="3183000"/>
            <a:ext cx="3486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804" name="Google Shape;804;p96"/>
          <p:cNvSpPr txBox="1"/>
          <p:nvPr>
            <p:ph idx="8" type="body"/>
          </p:nvPr>
        </p:nvSpPr>
        <p:spPr>
          <a:xfrm>
            <a:off x="518750" y="3469588"/>
            <a:ext cx="3486600" cy="574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805" name="Google Shape;805;p96"/>
          <p:cNvSpPr txBox="1"/>
          <p:nvPr>
            <p:ph idx="9" type="body"/>
          </p:nvPr>
        </p:nvSpPr>
        <p:spPr>
          <a:xfrm>
            <a:off x="518750" y="3183000"/>
            <a:ext cx="3486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pic>
        <p:nvPicPr>
          <p:cNvPr id="806" name="Google Shape;806;p96"/>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807" name="Google Shape;807;p9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case study 1 1">
  <p:cSld name="BLANK_1_1_1_1_1_1_1_1_1_1">
    <p:spTree>
      <p:nvGrpSpPr>
        <p:cNvPr id="808" name="Shape 808"/>
        <p:cNvGrpSpPr/>
        <p:nvPr/>
      </p:nvGrpSpPr>
      <p:grpSpPr>
        <a:xfrm>
          <a:off x="0" y="0"/>
          <a:ext cx="0" cy="0"/>
          <a:chOff x="0" y="0"/>
          <a:chExt cx="0" cy="0"/>
        </a:xfrm>
      </p:grpSpPr>
      <p:sp>
        <p:nvSpPr>
          <p:cNvPr id="809" name="Google Shape;809;p97"/>
          <p:cNvSpPr/>
          <p:nvPr/>
        </p:nvSpPr>
        <p:spPr>
          <a:xfrm>
            <a:off x="2747350" y="1976475"/>
            <a:ext cx="6407700" cy="3167100"/>
          </a:xfrm>
          <a:prstGeom prst="rect">
            <a:avLst/>
          </a:prstGeom>
          <a:solidFill>
            <a:srgbClr val="C9E4EA">
              <a:alpha val="50840"/>
            </a:srgbClr>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sp>
        <p:nvSpPr>
          <p:cNvPr id="810" name="Google Shape;810;p97"/>
          <p:cNvSpPr/>
          <p:nvPr>
            <p:ph idx="2" type="pic"/>
          </p:nvPr>
        </p:nvSpPr>
        <p:spPr>
          <a:xfrm>
            <a:off x="858211" y="2061788"/>
            <a:ext cx="1019700" cy="1019700"/>
          </a:xfrm>
          <a:prstGeom prst="ellipse">
            <a:avLst/>
          </a:prstGeom>
          <a:noFill/>
          <a:ln>
            <a:noFill/>
          </a:ln>
        </p:spPr>
      </p:sp>
      <p:sp>
        <p:nvSpPr>
          <p:cNvPr id="811" name="Google Shape;811;p97"/>
          <p:cNvSpPr/>
          <p:nvPr/>
        </p:nvSpPr>
        <p:spPr>
          <a:xfrm>
            <a:off x="2747350" y="-24225"/>
            <a:ext cx="6406800" cy="2239200"/>
          </a:xfrm>
          <a:prstGeom prst="rect">
            <a:avLst/>
          </a:prstGeom>
          <a:solidFill>
            <a:schemeClr val="lt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sp>
        <p:nvSpPr>
          <p:cNvPr id="812" name="Google Shape;812;p97"/>
          <p:cNvSpPr txBox="1"/>
          <p:nvPr>
            <p:ph type="title"/>
          </p:nvPr>
        </p:nvSpPr>
        <p:spPr>
          <a:xfrm>
            <a:off x="2958811" y="191644"/>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1300"/>
              <a:buFont typeface="DM Sans"/>
              <a:buNone/>
              <a:defRPr b="1" sz="1300">
                <a:solidFill>
                  <a:schemeClr val="lt1"/>
                </a:solidFill>
                <a:latin typeface="DM Sans"/>
                <a:ea typeface="DM Sans"/>
                <a:cs typeface="DM Sans"/>
                <a:sym typeface="DM Sans"/>
              </a:defRPr>
            </a:lvl1pPr>
            <a:lvl2pPr lvl="1"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2pPr>
            <a:lvl3pPr lvl="2"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3pPr>
            <a:lvl4pPr lvl="3"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4pPr>
            <a:lvl5pPr lvl="4"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5pPr>
            <a:lvl6pPr lvl="5"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6pPr>
            <a:lvl7pPr lvl="6"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7pPr>
            <a:lvl8pPr lvl="7"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8pPr>
            <a:lvl9pPr lvl="8"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9pPr>
          </a:lstStyle>
          <a:p/>
        </p:txBody>
      </p:sp>
      <p:sp>
        <p:nvSpPr>
          <p:cNvPr id="813" name="Google Shape;813;p97"/>
          <p:cNvSpPr txBox="1"/>
          <p:nvPr>
            <p:ph idx="1" type="body"/>
          </p:nvPr>
        </p:nvSpPr>
        <p:spPr>
          <a:xfrm>
            <a:off x="2930240" y="542878"/>
            <a:ext cx="2729400" cy="1356000"/>
          </a:xfrm>
          <a:prstGeom prst="rect">
            <a:avLst/>
          </a:prstGeom>
          <a:noFill/>
          <a:ln>
            <a:noFill/>
          </a:ln>
        </p:spPr>
        <p:txBody>
          <a:bodyPr anchorCtr="0" anchor="t" bIns="34275" lIns="34275" spcFirstLastPara="1" rIns="34275" wrap="square" tIns="34275">
            <a:noAutofit/>
          </a:bodyPr>
          <a:lstStyle>
            <a:lvl1pPr indent="-292100" lvl="0" marL="457200" rtl="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1pPr>
            <a:lvl2pPr indent="-292100" lvl="1" marL="914400" rtl="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2pPr>
            <a:lvl3pPr indent="-292100" lvl="2" marL="1371600" rtl="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3pPr>
            <a:lvl4pPr indent="-292100" lvl="3" marL="1828800" rtl="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4pPr>
            <a:lvl5pPr indent="-292100" lvl="4" marL="2286000" rtl="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5pPr>
            <a:lvl6pPr indent="-292100" lvl="5" marL="2743200" rtl="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6pPr>
            <a:lvl7pPr indent="-292100" lvl="6" marL="3200400" rtl="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7pPr>
            <a:lvl8pPr indent="-292100" lvl="7" marL="3657600" rtl="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8pPr>
            <a:lvl9pPr indent="-292100" lvl="8" marL="4114800" rtl="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9pPr>
          </a:lstStyle>
          <a:p/>
        </p:txBody>
      </p:sp>
      <p:sp>
        <p:nvSpPr>
          <p:cNvPr id="814" name="Google Shape;814;p97"/>
          <p:cNvSpPr txBox="1"/>
          <p:nvPr>
            <p:ph idx="3" type="body"/>
          </p:nvPr>
        </p:nvSpPr>
        <p:spPr>
          <a:xfrm>
            <a:off x="3100890" y="2708447"/>
            <a:ext cx="2587200" cy="1922100"/>
          </a:xfrm>
          <a:prstGeom prst="rect">
            <a:avLst/>
          </a:prstGeom>
          <a:noFill/>
          <a:ln>
            <a:noFill/>
          </a:ln>
        </p:spPr>
        <p:txBody>
          <a:bodyPr anchorCtr="0" anchor="t" bIns="34275" lIns="34275" spcFirstLastPara="1" rIns="34275" wrap="square" tIns="34275">
            <a:noAutofit/>
          </a:bodyPr>
          <a:lstStyle>
            <a:lvl1pPr indent="-298450" lvl="0" marL="457200" rtl="0">
              <a:lnSpc>
                <a:spcPct val="115000"/>
              </a:lnSpc>
              <a:spcBef>
                <a:spcPts val="0"/>
              </a:spcBef>
              <a:spcAft>
                <a:spcPts val="0"/>
              </a:spcAft>
              <a:buClr>
                <a:schemeClr val="dk1"/>
              </a:buClr>
              <a:buSzPts val="1100"/>
              <a:buFont typeface="DM Sans"/>
              <a:buAutoNum type="arabicPeriod"/>
              <a:defRPr sz="1100">
                <a:solidFill>
                  <a:schemeClr val="dk1"/>
                </a:solidFill>
                <a:latin typeface="DM Sans"/>
                <a:ea typeface="DM Sans"/>
                <a:cs typeface="DM Sans"/>
                <a:sym typeface="DM Sans"/>
              </a:defRPr>
            </a:lvl1pPr>
            <a:lvl2pPr indent="-298450" lvl="1" marL="914400" rtl="0">
              <a:lnSpc>
                <a:spcPct val="115000"/>
              </a:lnSpc>
              <a:spcBef>
                <a:spcPts val="0"/>
              </a:spcBef>
              <a:spcAft>
                <a:spcPts val="0"/>
              </a:spcAft>
              <a:buClr>
                <a:schemeClr val="dk1"/>
              </a:buClr>
              <a:buSzPts val="1100"/>
              <a:buFont typeface="DM Sans"/>
              <a:buAutoNum type="alphaLcPeriod"/>
              <a:defRPr sz="1100">
                <a:solidFill>
                  <a:schemeClr val="dk1"/>
                </a:solidFill>
                <a:latin typeface="DM Sans"/>
                <a:ea typeface="DM Sans"/>
                <a:cs typeface="DM Sans"/>
                <a:sym typeface="DM Sans"/>
              </a:defRPr>
            </a:lvl2pPr>
            <a:lvl3pPr indent="-298450" lvl="2" marL="1371600" rtl="0">
              <a:lnSpc>
                <a:spcPct val="115000"/>
              </a:lnSpc>
              <a:spcBef>
                <a:spcPts val="0"/>
              </a:spcBef>
              <a:spcAft>
                <a:spcPts val="0"/>
              </a:spcAft>
              <a:buClr>
                <a:schemeClr val="dk1"/>
              </a:buClr>
              <a:buSzPts val="1100"/>
              <a:buFont typeface="DM Sans"/>
              <a:buAutoNum type="romanLcPeriod"/>
              <a:defRPr sz="1100">
                <a:solidFill>
                  <a:schemeClr val="dk1"/>
                </a:solidFill>
                <a:latin typeface="DM Sans"/>
                <a:ea typeface="DM Sans"/>
                <a:cs typeface="DM Sans"/>
                <a:sym typeface="DM Sans"/>
              </a:defRPr>
            </a:lvl3pPr>
            <a:lvl4pPr indent="-298450" lvl="3" marL="1828800" rtl="0">
              <a:lnSpc>
                <a:spcPct val="115000"/>
              </a:lnSpc>
              <a:spcBef>
                <a:spcPts val="0"/>
              </a:spcBef>
              <a:spcAft>
                <a:spcPts val="0"/>
              </a:spcAft>
              <a:buClr>
                <a:schemeClr val="dk1"/>
              </a:buClr>
              <a:buSzPts val="1100"/>
              <a:buFont typeface="DM Sans"/>
              <a:buAutoNum type="arabicPeriod"/>
              <a:defRPr sz="1100">
                <a:solidFill>
                  <a:schemeClr val="dk1"/>
                </a:solidFill>
                <a:latin typeface="DM Sans"/>
                <a:ea typeface="DM Sans"/>
                <a:cs typeface="DM Sans"/>
                <a:sym typeface="DM Sans"/>
              </a:defRPr>
            </a:lvl4pPr>
            <a:lvl5pPr indent="-298450" lvl="4" marL="2286000" rtl="0">
              <a:lnSpc>
                <a:spcPct val="115000"/>
              </a:lnSpc>
              <a:spcBef>
                <a:spcPts val="0"/>
              </a:spcBef>
              <a:spcAft>
                <a:spcPts val="0"/>
              </a:spcAft>
              <a:buClr>
                <a:schemeClr val="dk1"/>
              </a:buClr>
              <a:buSzPts val="1100"/>
              <a:buFont typeface="DM Sans"/>
              <a:buAutoNum type="alphaLcPeriod"/>
              <a:defRPr sz="1100">
                <a:solidFill>
                  <a:schemeClr val="dk1"/>
                </a:solidFill>
                <a:latin typeface="DM Sans"/>
                <a:ea typeface="DM Sans"/>
                <a:cs typeface="DM Sans"/>
                <a:sym typeface="DM Sans"/>
              </a:defRPr>
            </a:lvl5pPr>
            <a:lvl6pPr indent="-298450" lvl="5" marL="2743200" rtl="0">
              <a:lnSpc>
                <a:spcPct val="115000"/>
              </a:lnSpc>
              <a:spcBef>
                <a:spcPts val="0"/>
              </a:spcBef>
              <a:spcAft>
                <a:spcPts val="0"/>
              </a:spcAft>
              <a:buClr>
                <a:schemeClr val="dk1"/>
              </a:buClr>
              <a:buSzPts val="1100"/>
              <a:buFont typeface="DM Sans"/>
              <a:buAutoNum type="romanLcPeriod"/>
              <a:defRPr sz="1100">
                <a:solidFill>
                  <a:schemeClr val="dk1"/>
                </a:solidFill>
                <a:latin typeface="DM Sans"/>
                <a:ea typeface="DM Sans"/>
                <a:cs typeface="DM Sans"/>
                <a:sym typeface="DM Sans"/>
              </a:defRPr>
            </a:lvl6pPr>
            <a:lvl7pPr indent="-298450" lvl="6" marL="3200400" rtl="0">
              <a:lnSpc>
                <a:spcPct val="115000"/>
              </a:lnSpc>
              <a:spcBef>
                <a:spcPts val="0"/>
              </a:spcBef>
              <a:spcAft>
                <a:spcPts val="0"/>
              </a:spcAft>
              <a:buClr>
                <a:schemeClr val="dk1"/>
              </a:buClr>
              <a:buSzPts val="1100"/>
              <a:buFont typeface="DM Sans"/>
              <a:buAutoNum type="arabicPeriod"/>
              <a:defRPr sz="1100">
                <a:solidFill>
                  <a:schemeClr val="dk1"/>
                </a:solidFill>
                <a:latin typeface="DM Sans"/>
                <a:ea typeface="DM Sans"/>
                <a:cs typeface="DM Sans"/>
                <a:sym typeface="DM Sans"/>
              </a:defRPr>
            </a:lvl7pPr>
            <a:lvl8pPr indent="-298450" lvl="7" marL="3657600" rtl="0">
              <a:lnSpc>
                <a:spcPct val="115000"/>
              </a:lnSpc>
              <a:spcBef>
                <a:spcPts val="0"/>
              </a:spcBef>
              <a:spcAft>
                <a:spcPts val="0"/>
              </a:spcAft>
              <a:buClr>
                <a:schemeClr val="dk1"/>
              </a:buClr>
              <a:buSzPts val="1100"/>
              <a:buFont typeface="DM Sans"/>
              <a:buAutoNum type="alphaLcPeriod"/>
              <a:defRPr sz="1100">
                <a:solidFill>
                  <a:schemeClr val="dk1"/>
                </a:solidFill>
                <a:latin typeface="DM Sans"/>
                <a:ea typeface="DM Sans"/>
                <a:cs typeface="DM Sans"/>
                <a:sym typeface="DM Sans"/>
              </a:defRPr>
            </a:lvl8pPr>
            <a:lvl9pPr indent="-298450" lvl="8" marL="4114800" rtl="0">
              <a:lnSpc>
                <a:spcPct val="115000"/>
              </a:lnSpc>
              <a:spcBef>
                <a:spcPts val="0"/>
              </a:spcBef>
              <a:spcAft>
                <a:spcPts val="0"/>
              </a:spcAft>
              <a:buClr>
                <a:schemeClr val="dk1"/>
              </a:buClr>
              <a:buSzPts val="1100"/>
              <a:buFont typeface="DM Sans"/>
              <a:buAutoNum type="romanLcPeriod"/>
              <a:defRPr sz="1100">
                <a:solidFill>
                  <a:schemeClr val="dk1"/>
                </a:solidFill>
                <a:latin typeface="DM Sans"/>
                <a:ea typeface="DM Sans"/>
                <a:cs typeface="DM Sans"/>
                <a:sym typeface="DM Sans"/>
              </a:defRPr>
            </a:lvl9pPr>
          </a:lstStyle>
          <a:p/>
        </p:txBody>
      </p:sp>
      <p:sp>
        <p:nvSpPr>
          <p:cNvPr id="815" name="Google Shape;815;p97"/>
          <p:cNvSpPr txBox="1"/>
          <p:nvPr>
            <p:ph idx="4" type="title"/>
          </p:nvPr>
        </p:nvSpPr>
        <p:spPr>
          <a:xfrm>
            <a:off x="2921200" y="2314575"/>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 2">
  <p:cSld name="CUSTOM_5_5">
    <p:bg>
      <p:bgPr>
        <a:solidFill>
          <a:schemeClr val="accent1"/>
        </a:solidFill>
      </p:bgPr>
    </p:bg>
    <p:spTree>
      <p:nvGrpSpPr>
        <p:cNvPr id="816" name="Shape 816"/>
        <p:cNvGrpSpPr/>
        <p:nvPr/>
      </p:nvGrpSpPr>
      <p:grpSpPr>
        <a:xfrm>
          <a:off x="0" y="0"/>
          <a:ext cx="0" cy="0"/>
          <a:chOff x="0" y="0"/>
          <a:chExt cx="0" cy="0"/>
        </a:xfrm>
      </p:grpSpPr>
      <p:sp>
        <p:nvSpPr>
          <p:cNvPr id="817" name="Google Shape;817;p98"/>
          <p:cNvSpPr txBox="1"/>
          <p:nvPr>
            <p:ph idx="1" type="subTitle"/>
          </p:nvPr>
        </p:nvSpPr>
        <p:spPr>
          <a:xfrm>
            <a:off x="478875" y="870175"/>
            <a:ext cx="3474300" cy="2154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2pPr>
            <a:lvl3pPr lvl="2"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3pPr>
            <a:lvl4pPr lvl="3"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4pPr>
            <a:lvl5pPr lvl="4"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5pPr>
            <a:lvl6pPr lvl="5"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6pPr>
            <a:lvl7pPr lvl="6"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7pPr>
            <a:lvl8pPr lvl="7"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8pPr>
            <a:lvl9pPr lvl="8"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9pPr>
          </a:lstStyle>
          <a:p/>
        </p:txBody>
      </p:sp>
      <p:sp>
        <p:nvSpPr>
          <p:cNvPr id="818" name="Google Shape;818;p98"/>
          <p:cNvSpPr txBox="1"/>
          <p:nvPr>
            <p:ph type="title"/>
          </p:nvPr>
        </p:nvSpPr>
        <p:spPr>
          <a:xfrm>
            <a:off x="478875" y="1352500"/>
            <a:ext cx="5364000" cy="22290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5400"/>
              <a:buFont typeface="Inter"/>
              <a:buNone/>
              <a:defRPr b="1" sz="5400">
                <a:solidFill>
                  <a:schemeClr val="lt1"/>
                </a:solidFill>
                <a:latin typeface="Inter"/>
                <a:ea typeface="Inter"/>
                <a:cs typeface="Inter"/>
                <a:sym typeface="Inter"/>
              </a:defRPr>
            </a:lvl1pPr>
            <a:lvl2pPr lvl="1"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pic>
        <p:nvPicPr>
          <p:cNvPr id="819" name="Google Shape;819;p98"/>
          <p:cNvPicPr preferRelativeResize="0"/>
          <p:nvPr/>
        </p:nvPicPr>
        <p:blipFill>
          <a:blip r:embed="rId2">
            <a:alphaModFix/>
          </a:blip>
          <a:stretch>
            <a:fillRect/>
          </a:stretch>
        </p:blipFill>
        <p:spPr>
          <a:xfrm>
            <a:off x="451685" y="4449175"/>
            <a:ext cx="1146428" cy="408524"/>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2 columns 1">
  <p:cSld name="CUSTOM_2_2_1_1">
    <p:spTree>
      <p:nvGrpSpPr>
        <p:cNvPr id="820" name="Shape 820"/>
        <p:cNvGrpSpPr/>
        <p:nvPr/>
      </p:nvGrpSpPr>
      <p:grpSpPr>
        <a:xfrm>
          <a:off x="0" y="0"/>
          <a:ext cx="0" cy="0"/>
          <a:chOff x="0" y="0"/>
          <a:chExt cx="0" cy="0"/>
        </a:xfrm>
      </p:grpSpPr>
      <p:sp>
        <p:nvSpPr>
          <p:cNvPr id="821" name="Google Shape;821;p99"/>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822" name="Google Shape;822;p99"/>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823" name="Google Shape;823;p99"/>
          <p:cNvSpPr txBox="1"/>
          <p:nvPr>
            <p:ph idx="2" type="body"/>
          </p:nvPr>
        </p:nvSpPr>
        <p:spPr>
          <a:xfrm>
            <a:off x="1390401" y="1759476"/>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824" name="Google Shape;824;p99"/>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825" name="Google Shape;825;p9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826" name="Google Shape;826;p99"/>
          <p:cNvSpPr txBox="1"/>
          <p:nvPr>
            <p:ph idx="3" type="body"/>
          </p:nvPr>
        </p:nvSpPr>
        <p:spPr>
          <a:xfrm>
            <a:off x="5633239" y="1759476"/>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3 columns 2">
  <p:cSld name="CUSTOM_2_2_4">
    <p:spTree>
      <p:nvGrpSpPr>
        <p:cNvPr id="827" name="Shape 827"/>
        <p:cNvGrpSpPr/>
        <p:nvPr/>
      </p:nvGrpSpPr>
      <p:grpSpPr>
        <a:xfrm>
          <a:off x="0" y="0"/>
          <a:ext cx="0" cy="0"/>
          <a:chOff x="0" y="0"/>
          <a:chExt cx="0" cy="0"/>
        </a:xfrm>
      </p:grpSpPr>
      <p:sp>
        <p:nvSpPr>
          <p:cNvPr id="828" name="Google Shape;828;p100"/>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829" name="Google Shape;829;p100"/>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830" name="Google Shape;830;p100"/>
          <p:cNvSpPr txBox="1"/>
          <p:nvPr>
            <p:ph idx="2" type="body"/>
          </p:nvPr>
        </p:nvSpPr>
        <p:spPr>
          <a:xfrm>
            <a:off x="330268" y="1759476"/>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831" name="Google Shape;831;p100"/>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832" name="Google Shape;832;p10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833" name="Google Shape;833;p100"/>
          <p:cNvSpPr txBox="1"/>
          <p:nvPr>
            <p:ph idx="3" type="body"/>
          </p:nvPr>
        </p:nvSpPr>
        <p:spPr>
          <a:xfrm>
            <a:off x="3511820" y="1759476"/>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834" name="Google Shape;834;p100"/>
          <p:cNvSpPr txBox="1"/>
          <p:nvPr>
            <p:ph idx="4" type="body"/>
          </p:nvPr>
        </p:nvSpPr>
        <p:spPr>
          <a:xfrm>
            <a:off x="6693372" y="1750519"/>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
  <p:cSld name="CUSTOM_5">
    <p:bg>
      <p:bgPr>
        <a:solidFill>
          <a:schemeClr val="accent2"/>
        </a:solidFill>
      </p:bgPr>
    </p:bg>
    <p:spTree>
      <p:nvGrpSpPr>
        <p:cNvPr id="836" name="Shape 836"/>
        <p:cNvGrpSpPr/>
        <p:nvPr/>
      </p:nvGrpSpPr>
      <p:grpSpPr>
        <a:xfrm>
          <a:off x="0" y="0"/>
          <a:ext cx="0" cy="0"/>
          <a:chOff x="0" y="0"/>
          <a:chExt cx="0" cy="0"/>
        </a:xfrm>
      </p:grpSpPr>
      <p:sp>
        <p:nvSpPr>
          <p:cNvPr id="837" name="Google Shape;837;p102"/>
          <p:cNvSpPr txBox="1"/>
          <p:nvPr>
            <p:ph idx="1" type="subTitle"/>
          </p:nvPr>
        </p:nvSpPr>
        <p:spPr>
          <a:xfrm>
            <a:off x="478875" y="870175"/>
            <a:ext cx="3406800" cy="2154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1pPr>
            <a:lvl2pPr lvl="1" rtl="0">
              <a:spcBef>
                <a:spcPts val="0"/>
              </a:spcBef>
              <a:spcAft>
                <a:spcPts val="0"/>
              </a:spcAft>
              <a:buClr>
                <a:srgbClr val="F4FFD3"/>
              </a:buClr>
              <a:buSzPts val="1200"/>
              <a:buFont typeface="JetBrains Mono"/>
              <a:buNone/>
              <a:defRPr sz="1200">
                <a:solidFill>
                  <a:srgbClr val="F4FFD3"/>
                </a:solidFill>
                <a:latin typeface="JetBrains Mono"/>
                <a:ea typeface="JetBrains Mono"/>
                <a:cs typeface="JetBrains Mono"/>
                <a:sym typeface="JetBrains Mono"/>
              </a:defRPr>
            </a:lvl2pPr>
            <a:lvl3pPr lvl="2" rtl="0">
              <a:spcBef>
                <a:spcPts val="0"/>
              </a:spcBef>
              <a:spcAft>
                <a:spcPts val="0"/>
              </a:spcAft>
              <a:buClr>
                <a:srgbClr val="F4FFD3"/>
              </a:buClr>
              <a:buSzPts val="1200"/>
              <a:buFont typeface="JetBrains Mono"/>
              <a:buNone/>
              <a:defRPr sz="1200">
                <a:solidFill>
                  <a:srgbClr val="F4FFD3"/>
                </a:solidFill>
                <a:latin typeface="JetBrains Mono"/>
                <a:ea typeface="JetBrains Mono"/>
                <a:cs typeface="JetBrains Mono"/>
                <a:sym typeface="JetBrains Mono"/>
              </a:defRPr>
            </a:lvl3pPr>
            <a:lvl4pPr lvl="3" rtl="0">
              <a:spcBef>
                <a:spcPts val="0"/>
              </a:spcBef>
              <a:spcAft>
                <a:spcPts val="0"/>
              </a:spcAft>
              <a:buClr>
                <a:srgbClr val="F4FFD3"/>
              </a:buClr>
              <a:buSzPts val="1200"/>
              <a:buFont typeface="JetBrains Mono"/>
              <a:buNone/>
              <a:defRPr sz="1200">
                <a:solidFill>
                  <a:srgbClr val="F4FFD3"/>
                </a:solidFill>
                <a:latin typeface="JetBrains Mono"/>
                <a:ea typeface="JetBrains Mono"/>
                <a:cs typeface="JetBrains Mono"/>
                <a:sym typeface="JetBrains Mono"/>
              </a:defRPr>
            </a:lvl4pPr>
            <a:lvl5pPr lvl="4" rtl="0">
              <a:spcBef>
                <a:spcPts val="0"/>
              </a:spcBef>
              <a:spcAft>
                <a:spcPts val="0"/>
              </a:spcAft>
              <a:buClr>
                <a:srgbClr val="F4FFD3"/>
              </a:buClr>
              <a:buSzPts val="1200"/>
              <a:buFont typeface="JetBrains Mono"/>
              <a:buNone/>
              <a:defRPr sz="1200">
                <a:solidFill>
                  <a:srgbClr val="F4FFD3"/>
                </a:solidFill>
                <a:latin typeface="JetBrains Mono"/>
                <a:ea typeface="JetBrains Mono"/>
                <a:cs typeface="JetBrains Mono"/>
                <a:sym typeface="JetBrains Mono"/>
              </a:defRPr>
            </a:lvl5pPr>
            <a:lvl6pPr lvl="5" rtl="0">
              <a:spcBef>
                <a:spcPts val="0"/>
              </a:spcBef>
              <a:spcAft>
                <a:spcPts val="0"/>
              </a:spcAft>
              <a:buClr>
                <a:srgbClr val="F4FFD3"/>
              </a:buClr>
              <a:buSzPts val="1200"/>
              <a:buFont typeface="JetBrains Mono"/>
              <a:buNone/>
              <a:defRPr sz="1200">
                <a:solidFill>
                  <a:srgbClr val="F4FFD3"/>
                </a:solidFill>
                <a:latin typeface="JetBrains Mono"/>
                <a:ea typeface="JetBrains Mono"/>
                <a:cs typeface="JetBrains Mono"/>
                <a:sym typeface="JetBrains Mono"/>
              </a:defRPr>
            </a:lvl6pPr>
            <a:lvl7pPr lvl="6" rtl="0">
              <a:spcBef>
                <a:spcPts val="0"/>
              </a:spcBef>
              <a:spcAft>
                <a:spcPts val="0"/>
              </a:spcAft>
              <a:buClr>
                <a:srgbClr val="F4FFD3"/>
              </a:buClr>
              <a:buSzPts val="1200"/>
              <a:buFont typeface="JetBrains Mono"/>
              <a:buNone/>
              <a:defRPr sz="1200">
                <a:solidFill>
                  <a:srgbClr val="F4FFD3"/>
                </a:solidFill>
                <a:latin typeface="JetBrains Mono"/>
                <a:ea typeface="JetBrains Mono"/>
                <a:cs typeface="JetBrains Mono"/>
                <a:sym typeface="JetBrains Mono"/>
              </a:defRPr>
            </a:lvl7pPr>
            <a:lvl8pPr lvl="7" rtl="0">
              <a:spcBef>
                <a:spcPts val="0"/>
              </a:spcBef>
              <a:spcAft>
                <a:spcPts val="0"/>
              </a:spcAft>
              <a:buClr>
                <a:srgbClr val="F4FFD3"/>
              </a:buClr>
              <a:buSzPts val="1200"/>
              <a:buFont typeface="JetBrains Mono"/>
              <a:buNone/>
              <a:defRPr sz="1200">
                <a:solidFill>
                  <a:srgbClr val="F4FFD3"/>
                </a:solidFill>
                <a:latin typeface="JetBrains Mono"/>
                <a:ea typeface="JetBrains Mono"/>
                <a:cs typeface="JetBrains Mono"/>
                <a:sym typeface="JetBrains Mono"/>
              </a:defRPr>
            </a:lvl8pPr>
            <a:lvl9pPr lvl="8" rtl="0">
              <a:spcBef>
                <a:spcPts val="0"/>
              </a:spcBef>
              <a:spcAft>
                <a:spcPts val="0"/>
              </a:spcAft>
              <a:buClr>
                <a:srgbClr val="F4FFD3"/>
              </a:buClr>
              <a:buSzPts val="1200"/>
              <a:buFont typeface="JetBrains Mono"/>
              <a:buNone/>
              <a:defRPr sz="1200">
                <a:solidFill>
                  <a:srgbClr val="F4FFD3"/>
                </a:solidFill>
                <a:latin typeface="JetBrains Mono"/>
                <a:ea typeface="JetBrains Mono"/>
                <a:cs typeface="JetBrains Mono"/>
                <a:sym typeface="JetBrains Mono"/>
              </a:defRPr>
            </a:lvl9pPr>
          </a:lstStyle>
          <a:p/>
        </p:txBody>
      </p:sp>
      <p:sp>
        <p:nvSpPr>
          <p:cNvPr id="838" name="Google Shape;838;p102"/>
          <p:cNvSpPr txBox="1"/>
          <p:nvPr>
            <p:ph type="title"/>
          </p:nvPr>
        </p:nvSpPr>
        <p:spPr>
          <a:xfrm>
            <a:off x="478875" y="1352500"/>
            <a:ext cx="5364000" cy="22290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5400"/>
              <a:buFont typeface="Inter"/>
              <a:buNone/>
              <a:defRPr b="1" sz="5400">
                <a:solidFill>
                  <a:schemeClr val="lt1"/>
                </a:solidFill>
                <a:latin typeface="Inter"/>
                <a:ea typeface="Inter"/>
                <a:cs typeface="Inter"/>
                <a:sym typeface="Inter"/>
              </a:defRPr>
            </a:lvl1pPr>
            <a:lvl2pPr lvl="1"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pic>
        <p:nvPicPr>
          <p:cNvPr id="839" name="Google Shape;839;p102"/>
          <p:cNvPicPr preferRelativeResize="0"/>
          <p:nvPr/>
        </p:nvPicPr>
        <p:blipFill>
          <a:blip r:embed="rId2">
            <a:alphaModFix/>
          </a:blip>
          <a:stretch>
            <a:fillRect/>
          </a:stretch>
        </p:blipFill>
        <p:spPr>
          <a:xfrm>
            <a:off x="451685" y="4449175"/>
            <a:ext cx="1146428" cy="408524"/>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3.xml"/><Relationship Id="rId84" Type="http://schemas.openxmlformats.org/officeDocument/2006/relationships/slideLayout" Target="../slideLayouts/slideLayout97.xml"/><Relationship Id="rId83" Type="http://schemas.openxmlformats.org/officeDocument/2006/relationships/slideLayout" Target="../slideLayouts/slideLayout96.xml"/><Relationship Id="rId42" Type="http://schemas.openxmlformats.org/officeDocument/2006/relationships/slideLayout" Target="../slideLayouts/slideLayout55.xml"/><Relationship Id="rId86" Type="http://schemas.openxmlformats.org/officeDocument/2006/relationships/theme" Target="../theme/theme1.xml"/><Relationship Id="rId41" Type="http://schemas.openxmlformats.org/officeDocument/2006/relationships/slideLayout" Target="../slideLayouts/slideLayout54.xml"/><Relationship Id="rId85" Type="http://schemas.openxmlformats.org/officeDocument/2006/relationships/slideLayout" Target="../slideLayouts/slideLayout98.xml"/><Relationship Id="rId44" Type="http://schemas.openxmlformats.org/officeDocument/2006/relationships/slideLayout" Target="../slideLayouts/slideLayout57.xml"/><Relationship Id="rId43" Type="http://schemas.openxmlformats.org/officeDocument/2006/relationships/slideLayout" Target="../slideLayouts/slideLayout56.xml"/><Relationship Id="rId46" Type="http://schemas.openxmlformats.org/officeDocument/2006/relationships/slideLayout" Target="../slideLayouts/slideLayout59.xml"/><Relationship Id="rId45" Type="http://schemas.openxmlformats.org/officeDocument/2006/relationships/slideLayout" Target="../slideLayouts/slideLayout58.xml"/><Relationship Id="rId80" Type="http://schemas.openxmlformats.org/officeDocument/2006/relationships/slideLayout" Target="../slideLayouts/slideLayout93.xml"/><Relationship Id="rId82" Type="http://schemas.openxmlformats.org/officeDocument/2006/relationships/slideLayout" Target="../slideLayouts/slideLayout95.xml"/><Relationship Id="rId81" Type="http://schemas.openxmlformats.org/officeDocument/2006/relationships/slideLayout" Target="../slideLayouts/slideLayout94.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48" Type="http://schemas.openxmlformats.org/officeDocument/2006/relationships/slideLayout" Target="../slideLayouts/slideLayout61.xml"/><Relationship Id="rId47" Type="http://schemas.openxmlformats.org/officeDocument/2006/relationships/slideLayout" Target="../slideLayouts/slideLayout60.xml"/><Relationship Id="rId49" Type="http://schemas.openxmlformats.org/officeDocument/2006/relationships/slideLayout" Target="../slideLayouts/slideLayout6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73" Type="http://schemas.openxmlformats.org/officeDocument/2006/relationships/slideLayout" Target="../slideLayouts/slideLayout86.xml"/><Relationship Id="rId72" Type="http://schemas.openxmlformats.org/officeDocument/2006/relationships/slideLayout" Target="../slideLayouts/slideLayout85.xml"/><Relationship Id="rId31" Type="http://schemas.openxmlformats.org/officeDocument/2006/relationships/slideLayout" Target="../slideLayouts/slideLayout44.xml"/><Relationship Id="rId75" Type="http://schemas.openxmlformats.org/officeDocument/2006/relationships/slideLayout" Target="../slideLayouts/slideLayout88.xml"/><Relationship Id="rId30" Type="http://schemas.openxmlformats.org/officeDocument/2006/relationships/slideLayout" Target="../slideLayouts/slideLayout43.xml"/><Relationship Id="rId74" Type="http://schemas.openxmlformats.org/officeDocument/2006/relationships/slideLayout" Target="../slideLayouts/slideLayout87.xml"/><Relationship Id="rId33" Type="http://schemas.openxmlformats.org/officeDocument/2006/relationships/slideLayout" Target="../slideLayouts/slideLayout46.xml"/><Relationship Id="rId77" Type="http://schemas.openxmlformats.org/officeDocument/2006/relationships/slideLayout" Target="../slideLayouts/slideLayout90.xml"/><Relationship Id="rId32" Type="http://schemas.openxmlformats.org/officeDocument/2006/relationships/slideLayout" Target="../slideLayouts/slideLayout45.xml"/><Relationship Id="rId76" Type="http://schemas.openxmlformats.org/officeDocument/2006/relationships/slideLayout" Target="../slideLayouts/slideLayout89.xml"/><Relationship Id="rId35" Type="http://schemas.openxmlformats.org/officeDocument/2006/relationships/slideLayout" Target="../slideLayouts/slideLayout48.xml"/><Relationship Id="rId79" Type="http://schemas.openxmlformats.org/officeDocument/2006/relationships/slideLayout" Target="../slideLayouts/slideLayout92.xml"/><Relationship Id="rId34" Type="http://schemas.openxmlformats.org/officeDocument/2006/relationships/slideLayout" Target="../slideLayouts/slideLayout47.xml"/><Relationship Id="rId78" Type="http://schemas.openxmlformats.org/officeDocument/2006/relationships/slideLayout" Target="../slideLayouts/slideLayout91.xml"/><Relationship Id="rId71" Type="http://schemas.openxmlformats.org/officeDocument/2006/relationships/slideLayout" Target="../slideLayouts/slideLayout84.xml"/><Relationship Id="rId70" Type="http://schemas.openxmlformats.org/officeDocument/2006/relationships/slideLayout" Target="../slideLayouts/slideLayout83.xml"/><Relationship Id="rId37" Type="http://schemas.openxmlformats.org/officeDocument/2006/relationships/slideLayout" Target="../slideLayouts/slideLayout50.xml"/><Relationship Id="rId36" Type="http://schemas.openxmlformats.org/officeDocument/2006/relationships/slideLayout" Target="../slideLayouts/slideLayout49.xml"/><Relationship Id="rId39" Type="http://schemas.openxmlformats.org/officeDocument/2006/relationships/slideLayout" Target="../slideLayouts/slideLayout52.xml"/><Relationship Id="rId38" Type="http://schemas.openxmlformats.org/officeDocument/2006/relationships/slideLayout" Target="../slideLayouts/slideLayout51.xml"/><Relationship Id="rId62" Type="http://schemas.openxmlformats.org/officeDocument/2006/relationships/slideLayout" Target="../slideLayouts/slideLayout75.xml"/><Relationship Id="rId61" Type="http://schemas.openxmlformats.org/officeDocument/2006/relationships/slideLayout" Target="../slideLayouts/slideLayout74.xml"/><Relationship Id="rId20" Type="http://schemas.openxmlformats.org/officeDocument/2006/relationships/slideLayout" Target="../slideLayouts/slideLayout33.xml"/><Relationship Id="rId64" Type="http://schemas.openxmlformats.org/officeDocument/2006/relationships/slideLayout" Target="../slideLayouts/slideLayout77.xml"/><Relationship Id="rId63" Type="http://schemas.openxmlformats.org/officeDocument/2006/relationships/slideLayout" Target="../slideLayouts/slideLayout76.xml"/><Relationship Id="rId22" Type="http://schemas.openxmlformats.org/officeDocument/2006/relationships/slideLayout" Target="../slideLayouts/slideLayout35.xml"/><Relationship Id="rId66" Type="http://schemas.openxmlformats.org/officeDocument/2006/relationships/slideLayout" Target="../slideLayouts/slideLayout79.xml"/><Relationship Id="rId21" Type="http://schemas.openxmlformats.org/officeDocument/2006/relationships/slideLayout" Target="../slideLayouts/slideLayout34.xml"/><Relationship Id="rId65" Type="http://schemas.openxmlformats.org/officeDocument/2006/relationships/slideLayout" Target="../slideLayouts/slideLayout78.xml"/><Relationship Id="rId24" Type="http://schemas.openxmlformats.org/officeDocument/2006/relationships/slideLayout" Target="../slideLayouts/slideLayout37.xml"/><Relationship Id="rId68" Type="http://schemas.openxmlformats.org/officeDocument/2006/relationships/slideLayout" Target="../slideLayouts/slideLayout81.xml"/><Relationship Id="rId23" Type="http://schemas.openxmlformats.org/officeDocument/2006/relationships/slideLayout" Target="../slideLayouts/slideLayout36.xml"/><Relationship Id="rId67" Type="http://schemas.openxmlformats.org/officeDocument/2006/relationships/slideLayout" Target="../slideLayouts/slideLayout80.xml"/><Relationship Id="rId60" Type="http://schemas.openxmlformats.org/officeDocument/2006/relationships/slideLayout" Target="../slideLayouts/slideLayout73.xml"/><Relationship Id="rId26" Type="http://schemas.openxmlformats.org/officeDocument/2006/relationships/slideLayout" Target="../slideLayouts/slideLayout39.xml"/><Relationship Id="rId25" Type="http://schemas.openxmlformats.org/officeDocument/2006/relationships/slideLayout" Target="../slideLayouts/slideLayout38.xml"/><Relationship Id="rId69" Type="http://schemas.openxmlformats.org/officeDocument/2006/relationships/slideLayout" Target="../slideLayouts/slideLayout82.xml"/><Relationship Id="rId28" Type="http://schemas.openxmlformats.org/officeDocument/2006/relationships/slideLayout" Target="../slideLayouts/slideLayout41.xml"/><Relationship Id="rId27" Type="http://schemas.openxmlformats.org/officeDocument/2006/relationships/slideLayout" Target="../slideLayouts/slideLayout40.xml"/><Relationship Id="rId29" Type="http://schemas.openxmlformats.org/officeDocument/2006/relationships/slideLayout" Target="../slideLayouts/slideLayout42.xml"/><Relationship Id="rId51" Type="http://schemas.openxmlformats.org/officeDocument/2006/relationships/slideLayout" Target="../slideLayouts/slideLayout64.xml"/><Relationship Id="rId50" Type="http://schemas.openxmlformats.org/officeDocument/2006/relationships/slideLayout" Target="../slideLayouts/slideLayout63.xml"/><Relationship Id="rId53" Type="http://schemas.openxmlformats.org/officeDocument/2006/relationships/slideLayout" Target="../slideLayouts/slideLayout66.xml"/><Relationship Id="rId52" Type="http://schemas.openxmlformats.org/officeDocument/2006/relationships/slideLayout" Target="../slideLayouts/slideLayout65.xml"/><Relationship Id="rId11" Type="http://schemas.openxmlformats.org/officeDocument/2006/relationships/slideLayout" Target="../slideLayouts/slideLayout24.xml"/><Relationship Id="rId55" Type="http://schemas.openxmlformats.org/officeDocument/2006/relationships/slideLayout" Target="../slideLayouts/slideLayout68.xml"/><Relationship Id="rId10" Type="http://schemas.openxmlformats.org/officeDocument/2006/relationships/slideLayout" Target="../slideLayouts/slideLayout23.xml"/><Relationship Id="rId54" Type="http://schemas.openxmlformats.org/officeDocument/2006/relationships/slideLayout" Target="../slideLayouts/slideLayout67.xml"/><Relationship Id="rId13" Type="http://schemas.openxmlformats.org/officeDocument/2006/relationships/slideLayout" Target="../slideLayouts/slideLayout26.xml"/><Relationship Id="rId57" Type="http://schemas.openxmlformats.org/officeDocument/2006/relationships/slideLayout" Target="../slideLayouts/slideLayout70.xml"/><Relationship Id="rId12" Type="http://schemas.openxmlformats.org/officeDocument/2006/relationships/slideLayout" Target="../slideLayouts/slideLayout25.xml"/><Relationship Id="rId56" Type="http://schemas.openxmlformats.org/officeDocument/2006/relationships/slideLayout" Target="../slideLayouts/slideLayout69.xml"/><Relationship Id="rId15" Type="http://schemas.openxmlformats.org/officeDocument/2006/relationships/slideLayout" Target="../slideLayouts/slideLayout28.xml"/><Relationship Id="rId59" Type="http://schemas.openxmlformats.org/officeDocument/2006/relationships/slideLayout" Target="../slideLayouts/slideLayout72.xml"/><Relationship Id="rId14" Type="http://schemas.openxmlformats.org/officeDocument/2006/relationships/slideLayout" Target="../slideLayouts/slideLayout27.xml"/><Relationship Id="rId58" Type="http://schemas.openxmlformats.org/officeDocument/2006/relationships/slideLayout" Target="../slideLayouts/slideLayout71.xml"/><Relationship Id="rId17" Type="http://schemas.openxmlformats.org/officeDocument/2006/relationships/slideLayout" Target="../slideLayouts/slideLayout30.xml"/><Relationship Id="rId16" Type="http://schemas.openxmlformats.org/officeDocument/2006/relationships/slideLayout" Target="../slideLayouts/slideLayout29.xml"/><Relationship Id="rId19" Type="http://schemas.openxmlformats.org/officeDocument/2006/relationships/slideLayout" Target="../slideLayouts/slideLayout32.xml"/><Relationship Id="rId18"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38.xml"/><Relationship Id="rId84" Type="http://schemas.openxmlformats.org/officeDocument/2006/relationships/slideLayout" Target="../slideLayouts/slideLayout182.xml"/><Relationship Id="rId83" Type="http://schemas.openxmlformats.org/officeDocument/2006/relationships/slideLayout" Target="../slideLayouts/slideLayout181.xml"/><Relationship Id="rId42" Type="http://schemas.openxmlformats.org/officeDocument/2006/relationships/slideLayout" Target="../slideLayouts/slideLayout140.xml"/><Relationship Id="rId86" Type="http://schemas.openxmlformats.org/officeDocument/2006/relationships/theme" Target="../theme/theme2.xml"/><Relationship Id="rId41" Type="http://schemas.openxmlformats.org/officeDocument/2006/relationships/slideLayout" Target="../slideLayouts/slideLayout139.xml"/><Relationship Id="rId85" Type="http://schemas.openxmlformats.org/officeDocument/2006/relationships/slideLayout" Target="../slideLayouts/slideLayout183.xml"/><Relationship Id="rId44" Type="http://schemas.openxmlformats.org/officeDocument/2006/relationships/slideLayout" Target="../slideLayouts/slideLayout142.xml"/><Relationship Id="rId43" Type="http://schemas.openxmlformats.org/officeDocument/2006/relationships/slideLayout" Target="../slideLayouts/slideLayout141.xml"/><Relationship Id="rId46" Type="http://schemas.openxmlformats.org/officeDocument/2006/relationships/slideLayout" Target="../slideLayouts/slideLayout144.xml"/><Relationship Id="rId45" Type="http://schemas.openxmlformats.org/officeDocument/2006/relationships/slideLayout" Target="../slideLayouts/slideLayout143.xml"/><Relationship Id="rId80" Type="http://schemas.openxmlformats.org/officeDocument/2006/relationships/slideLayout" Target="../slideLayouts/slideLayout178.xml"/><Relationship Id="rId82" Type="http://schemas.openxmlformats.org/officeDocument/2006/relationships/slideLayout" Target="../slideLayouts/slideLayout180.xml"/><Relationship Id="rId81" Type="http://schemas.openxmlformats.org/officeDocument/2006/relationships/slideLayout" Target="../slideLayouts/slideLayout179.xml"/><Relationship Id="rId1" Type="http://schemas.openxmlformats.org/officeDocument/2006/relationships/slideLayout" Target="../slideLayouts/slideLayout99.xml"/><Relationship Id="rId2" Type="http://schemas.openxmlformats.org/officeDocument/2006/relationships/slideLayout" Target="../slideLayouts/slideLayout100.xml"/><Relationship Id="rId3" Type="http://schemas.openxmlformats.org/officeDocument/2006/relationships/slideLayout" Target="../slideLayouts/slideLayout101.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48" Type="http://schemas.openxmlformats.org/officeDocument/2006/relationships/slideLayout" Target="../slideLayouts/slideLayout146.xml"/><Relationship Id="rId47" Type="http://schemas.openxmlformats.org/officeDocument/2006/relationships/slideLayout" Target="../slideLayouts/slideLayout145.xml"/><Relationship Id="rId49" Type="http://schemas.openxmlformats.org/officeDocument/2006/relationships/slideLayout" Target="../slideLayouts/slideLayout147.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7" Type="http://schemas.openxmlformats.org/officeDocument/2006/relationships/slideLayout" Target="../slideLayouts/slideLayout105.xml"/><Relationship Id="rId8" Type="http://schemas.openxmlformats.org/officeDocument/2006/relationships/slideLayout" Target="../slideLayouts/slideLayout106.xml"/><Relationship Id="rId73" Type="http://schemas.openxmlformats.org/officeDocument/2006/relationships/slideLayout" Target="../slideLayouts/slideLayout171.xml"/><Relationship Id="rId72" Type="http://schemas.openxmlformats.org/officeDocument/2006/relationships/slideLayout" Target="../slideLayouts/slideLayout170.xml"/><Relationship Id="rId31" Type="http://schemas.openxmlformats.org/officeDocument/2006/relationships/slideLayout" Target="../slideLayouts/slideLayout129.xml"/><Relationship Id="rId75" Type="http://schemas.openxmlformats.org/officeDocument/2006/relationships/slideLayout" Target="../slideLayouts/slideLayout173.xml"/><Relationship Id="rId30" Type="http://schemas.openxmlformats.org/officeDocument/2006/relationships/slideLayout" Target="../slideLayouts/slideLayout128.xml"/><Relationship Id="rId74" Type="http://schemas.openxmlformats.org/officeDocument/2006/relationships/slideLayout" Target="../slideLayouts/slideLayout172.xml"/><Relationship Id="rId33" Type="http://schemas.openxmlformats.org/officeDocument/2006/relationships/slideLayout" Target="../slideLayouts/slideLayout131.xml"/><Relationship Id="rId77" Type="http://schemas.openxmlformats.org/officeDocument/2006/relationships/slideLayout" Target="../slideLayouts/slideLayout175.xml"/><Relationship Id="rId32" Type="http://schemas.openxmlformats.org/officeDocument/2006/relationships/slideLayout" Target="../slideLayouts/slideLayout130.xml"/><Relationship Id="rId76" Type="http://schemas.openxmlformats.org/officeDocument/2006/relationships/slideLayout" Target="../slideLayouts/slideLayout174.xml"/><Relationship Id="rId35" Type="http://schemas.openxmlformats.org/officeDocument/2006/relationships/slideLayout" Target="../slideLayouts/slideLayout133.xml"/><Relationship Id="rId79" Type="http://schemas.openxmlformats.org/officeDocument/2006/relationships/slideLayout" Target="../slideLayouts/slideLayout177.xml"/><Relationship Id="rId34" Type="http://schemas.openxmlformats.org/officeDocument/2006/relationships/slideLayout" Target="../slideLayouts/slideLayout132.xml"/><Relationship Id="rId78" Type="http://schemas.openxmlformats.org/officeDocument/2006/relationships/slideLayout" Target="../slideLayouts/slideLayout176.xml"/><Relationship Id="rId71" Type="http://schemas.openxmlformats.org/officeDocument/2006/relationships/slideLayout" Target="../slideLayouts/slideLayout169.xml"/><Relationship Id="rId70" Type="http://schemas.openxmlformats.org/officeDocument/2006/relationships/slideLayout" Target="../slideLayouts/slideLayout168.xml"/><Relationship Id="rId37" Type="http://schemas.openxmlformats.org/officeDocument/2006/relationships/slideLayout" Target="../slideLayouts/slideLayout135.xml"/><Relationship Id="rId36" Type="http://schemas.openxmlformats.org/officeDocument/2006/relationships/slideLayout" Target="../slideLayouts/slideLayout134.xml"/><Relationship Id="rId39" Type="http://schemas.openxmlformats.org/officeDocument/2006/relationships/slideLayout" Target="../slideLayouts/slideLayout137.xml"/><Relationship Id="rId38" Type="http://schemas.openxmlformats.org/officeDocument/2006/relationships/slideLayout" Target="../slideLayouts/slideLayout136.xml"/><Relationship Id="rId62" Type="http://schemas.openxmlformats.org/officeDocument/2006/relationships/slideLayout" Target="../slideLayouts/slideLayout160.xml"/><Relationship Id="rId61" Type="http://schemas.openxmlformats.org/officeDocument/2006/relationships/slideLayout" Target="../slideLayouts/slideLayout159.xml"/><Relationship Id="rId20" Type="http://schemas.openxmlformats.org/officeDocument/2006/relationships/slideLayout" Target="../slideLayouts/slideLayout118.xml"/><Relationship Id="rId64" Type="http://schemas.openxmlformats.org/officeDocument/2006/relationships/slideLayout" Target="../slideLayouts/slideLayout162.xml"/><Relationship Id="rId63" Type="http://schemas.openxmlformats.org/officeDocument/2006/relationships/slideLayout" Target="../slideLayouts/slideLayout161.xml"/><Relationship Id="rId22" Type="http://schemas.openxmlformats.org/officeDocument/2006/relationships/slideLayout" Target="../slideLayouts/slideLayout120.xml"/><Relationship Id="rId66" Type="http://schemas.openxmlformats.org/officeDocument/2006/relationships/slideLayout" Target="../slideLayouts/slideLayout164.xml"/><Relationship Id="rId21" Type="http://schemas.openxmlformats.org/officeDocument/2006/relationships/slideLayout" Target="../slideLayouts/slideLayout119.xml"/><Relationship Id="rId65" Type="http://schemas.openxmlformats.org/officeDocument/2006/relationships/slideLayout" Target="../slideLayouts/slideLayout163.xml"/><Relationship Id="rId24" Type="http://schemas.openxmlformats.org/officeDocument/2006/relationships/slideLayout" Target="../slideLayouts/slideLayout122.xml"/><Relationship Id="rId68" Type="http://schemas.openxmlformats.org/officeDocument/2006/relationships/slideLayout" Target="../slideLayouts/slideLayout166.xml"/><Relationship Id="rId23" Type="http://schemas.openxmlformats.org/officeDocument/2006/relationships/slideLayout" Target="../slideLayouts/slideLayout121.xml"/><Relationship Id="rId67" Type="http://schemas.openxmlformats.org/officeDocument/2006/relationships/slideLayout" Target="../slideLayouts/slideLayout165.xml"/><Relationship Id="rId60" Type="http://schemas.openxmlformats.org/officeDocument/2006/relationships/slideLayout" Target="../slideLayouts/slideLayout158.xml"/><Relationship Id="rId26" Type="http://schemas.openxmlformats.org/officeDocument/2006/relationships/slideLayout" Target="../slideLayouts/slideLayout124.xml"/><Relationship Id="rId25" Type="http://schemas.openxmlformats.org/officeDocument/2006/relationships/slideLayout" Target="../slideLayouts/slideLayout123.xml"/><Relationship Id="rId69" Type="http://schemas.openxmlformats.org/officeDocument/2006/relationships/slideLayout" Target="../slideLayouts/slideLayout167.xml"/><Relationship Id="rId28" Type="http://schemas.openxmlformats.org/officeDocument/2006/relationships/slideLayout" Target="../slideLayouts/slideLayout126.xml"/><Relationship Id="rId27" Type="http://schemas.openxmlformats.org/officeDocument/2006/relationships/slideLayout" Target="../slideLayouts/slideLayout125.xml"/><Relationship Id="rId29" Type="http://schemas.openxmlformats.org/officeDocument/2006/relationships/slideLayout" Target="../slideLayouts/slideLayout127.xml"/><Relationship Id="rId51" Type="http://schemas.openxmlformats.org/officeDocument/2006/relationships/slideLayout" Target="../slideLayouts/slideLayout149.xml"/><Relationship Id="rId50" Type="http://schemas.openxmlformats.org/officeDocument/2006/relationships/slideLayout" Target="../slideLayouts/slideLayout148.xml"/><Relationship Id="rId53" Type="http://schemas.openxmlformats.org/officeDocument/2006/relationships/slideLayout" Target="../slideLayouts/slideLayout151.xml"/><Relationship Id="rId52" Type="http://schemas.openxmlformats.org/officeDocument/2006/relationships/slideLayout" Target="../slideLayouts/slideLayout150.xml"/><Relationship Id="rId11" Type="http://schemas.openxmlformats.org/officeDocument/2006/relationships/slideLayout" Target="../slideLayouts/slideLayout109.xml"/><Relationship Id="rId55" Type="http://schemas.openxmlformats.org/officeDocument/2006/relationships/slideLayout" Target="../slideLayouts/slideLayout153.xml"/><Relationship Id="rId10" Type="http://schemas.openxmlformats.org/officeDocument/2006/relationships/slideLayout" Target="../slideLayouts/slideLayout108.xml"/><Relationship Id="rId54" Type="http://schemas.openxmlformats.org/officeDocument/2006/relationships/slideLayout" Target="../slideLayouts/slideLayout152.xml"/><Relationship Id="rId13" Type="http://schemas.openxmlformats.org/officeDocument/2006/relationships/slideLayout" Target="../slideLayouts/slideLayout111.xml"/><Relationship Id="rId57" Type="http://schemas.openxmlformats.org/officeDocument/2006/relationships/slideLayout" Target="../slideLayouts/slideLayout155.xml"/><Relationship Id="rId12" Type="http://schemas.openxmlformats.org/officeDocument/2006/relationships/slideLayout" Target="../slideLayouts/slideLayout110.xml"/><Relationship Id="rId56" Type="http://schemas.openxmlformats.org/officeDocument/2006/relationships/slideLayout" Target="../slideLayouts/slideLayout154.xml"/><Relationship Id="rId15" Type="http://schemas.openxmlformats.org/officeDocument/2006/relationships/slideLayout" Target="../slideLayouts/slideLayout113.xml"/><Relationship Id="rId59" Type="http://schemas.openxmlformats.org/officeDocument/2006/relationships/slideLayout" Target="../slideLayouts/slideLayout157.xml"/><Relationship Id="rId14" Type="http://schemas.openxmlformats.org/officeDocument/2006/relationships/slideLayout" Target="../slideLayouts/slideLayout112.xml"/><Relationship Id="rId58" Type="http://schemas.openxmlformats.org/officeDocument/2006/relationships/slideLayout" Target="../slideLayouts/slideLayout156.xml"/><Relationship Id="rId17" Type="http://schemas.openxmlformats.org/officeDocument/2006/relationships/slideLayout" Target="../slideLayouts/slideLayout115.xml"/><Relationship Id="rId16" Type="http://schemas.openxmlformats.org/officeDocument/2006/relationships/slideLayout" Target="../slideLayouts/slideLayout114.xml"/><Relationship Id="rId19" Type="http://schemas.openxmlformats.org/officeDocument/2006/relationships/slideLayout" Target="../slideLayouts/slideLayout117.xml"/><Relationship Id="rId18" Type="http://schemas.openxmlformats.org/officeDocument/2006/relationships/slideLayout" Target="../slideLayouts/slideLayout11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5" name="Shape 5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EA4335"/>
          </p15:clr>
        </p15:guide>
        <p15:guide id="2" orient="horz" pos="1620">
          <p15:clr>
            <a:srgbClr val="EA4335"/>
          </p15:clr>
        </p15:guide>
        <p15:guide id="3" orient="horz" pos="3024">
          <p15:clr>
            <a:srgbClr val="EA4335"/>
          </p15:clr>
        </p15:guide>
        <p15:guide id="4" orient="horz" pos="216">
          <p15:clr>
            <a:srgbClr val="EA4335"/>
          </p15:clr>
        </p15:guide>
        <p15:guide id="5" pos="207">
          <p15:clr>
            <a:srgbClr val="EA4335"/>
          </p15:clr>
        </p15:guide>
        <p15:guide id="6" pos="5553">
          <p15:clr>
            <a:srgbClr val="EA4335"/>
          </p15:clr>
        </p15:guide>
        <p15:guide id="7" pos="1544">
          <p15:clr>
            <a:srgbClr val="EA4335"/>
          </p15:clr>
        </p15:guide>
        <p15:guide id="8" pos="4216">
          <p15:clr>
            <a:srgbClr val="EA4335"/>
          </p15:clr>
        </p15:guide>
        <p15:guide id="9" orient="horz" pos="918">
          <p15:clr>
            <a:srgbClr val="EA4335"/>
          </p15:clr>
        </p15:guide>
        <p15:guide id="10" orient="horz" pos="2322">
          <p15:clr>
            <a:srgbClr val="EA4335"/>
          </p15:clr>
        </p15:guide>
        <p15:guide id="11" pos="876">
          <p15:clr>
            <a:srgbClr val="EA4335"/>
          </p15:clr>
        </p15:guide>
        <p15:guide id="12" pos="2212">
          <p15:clr>
            <a:srgbClr val="EA4335"/>
          </p15:clr>
        </p15:guide>
        <p15:guide id="13" pos="3548">
          <p15:clr>
            <a:srgbClr val="EA4335"/>
          </p15:clr>
        </p15:guide>
        <p15:guide id="14" pos="4884">
          <p15:clr>
            <a:srgbClr val="EA4335"/>
          </p15:clr>
        </p15:guide>
        <p15:guide id="15" orient="horz" pos="567">
          <p15:clr>
            <a:srgbClr val="EA4335"/>
          </p15:clr>
        </p15:guide>
        <p15:guide id="16" orient="horz" pos="1269">
          <p15:clr>
            <a:srgbClr val="EA4335"/>
          </p15:clr>
        </p15:guide>
        <p15:guide id="17" orient="horz" pos="1971">
          <p15:clr>
            <a:srgbClr val="EA4335"/>
          </p15:clr>
        </p15:guide>
        <p15:guide id="18" orient="horz" pos="2673">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35" name="Shape 83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 id="2147483771" r:id="rId26"/>
    <p:sldLayoutId id="2147483772" r:id="rId27"/>
    <p:sldLayoutId id="2147483773" r:id="rId28"/>
    <p:sldLayoutId id="2147483774" r:id="rId29"/>
    <p:sldLayoutId id="2147483775" r:id="rId30"/>
    <p:sldLayoutId id="2147483776" r:id="rId31"/>
    <p:sldLayoutId id="2147483777" r:id="rId32"/>
    <p:sldLayoutId id="2147483778" r:id="rId33"/>
    <p:sldLayoutId id="2147483779" r:id="rId34"/>
    <p:sldLayoutId id="2147483780" r:id="rId35"/>
    <p:sldLayoutId id="2147483781" r:id="rId36"/>
    <p:sldLayoutId id="2147483782" r:id="rId37"/>
    <p:sldLayoutId id="2147483783" r:id="rId38"/>
    <p:sldLayoutId id="2147483784" r:id="rId39"/>
    <p:sldLayoutId id="2147483785" r:id="rId40"/>
    <p:sldLayoutId id="2147483786" r:id="rId41"/>
    <p:sldLayoutId id="2147483787" r:id="rId42"/>
    <p:sldLayoutId id="2147483788" r:id="rId43"/>
    <p:sldLayoutId id="2147483789" r:id="rId44"/>
    <p:sldLayoutId id="2147483790" r:id="rId45"/>
    <p:sldLayoutId id="2147483791" r:id="rId46"/>
    <p:sldLayoutId id="2147483792" r:id="rId47"/>
    <p:sldLayoutId id="2147483793" r:id="rId48"/>
    <p:sldLayoutId id="2147483794" r:id="rId49"/>
    <p:sldLayoutId id="2147483795" r:id="rId50"/>
    <p:sldLayoutId id="2147483796" r:id="rId51"/>
    <p:sldLayoutId id="2147483797" r:id="rId52"/>
    <p:sldLayoutId id="2147483798" r:id="rId53"/>
    <p:sldLayoutId id="2147483799" r:id="rId54"/>
    <p:sldLayoutId id="2147483800" r:id="rId55"/>
    <p:sldLayoutId id="2147483801" r:id="rId56"/>
    <p:sldLayoutId id="2147483802" r:id="rId57"/>
    <p:sldLayoutId id="2147483803" r:id="rId58"/>
    <p:sldLayoutId id="2147483804" r:id="rId59"/>
    <p:sldLayoutId id="2147483805" r:id="rId60"/>
    <p:sldLayoutId id="2147483806" r:id="rId61"/>
    <p:sldLayoutId id="2147483807" r:id="rId62"/>
    <p:sldLayoutId id="2147483808" r:id="rId63"/>
    <p:sldLayoutId id="2147483809" r:id="rId64"/>
    <p:sldLayoutId id="2147483810" r:id="rId65"/>
    <p:sldLayoutId id="2147483811" r:id="rId66"/>
    <p:sldLayoutId id="2147483812" r:id="rId67"/>
    <p:sldLayoutId id="2147483813" r:id="rId68"/>
    <p:sldLayoutId id="2147483814" r:id="rId69"/>
    <p:sldLayoutId id="2147483815" r:id="rId70"/>
    <p:sldLayoutId id="2147483816" r:id="rId71"/>
    <p:sldLayoutId id="2147483817" r:id="rId72"/>
    <p:sldLayoutId id="2147483818" r:id="rId73"/>
    <p:sldLayoutId id="2147483819" r:id="rId74"/>
    <p:sldLayoutId id="2147483820" r:id="rId75"/>
    <p:sldLayoutId id="2147483821" r:id="rId76"/>
    <p:sldLayoutId id="2147483822" r:id="rId77"/>
    <p:sldLayoutId id="2147483823" r:id="rId78"/>
    <p:sldLayoutId id="2147483824" r:id="rId79"/>
    <p:sldLayoutId id="2147483825" r:id="rId80"/>
    <p:sldLayoutId id="2147483826" r:id="rId81"/>
    <p:sldLayoutId id="2147483827" r:id="rId82"/>
    <p:sldLayoutId id="2147483828" r:id="rId83"/>
    <p:sldLayoutId id="2147483829" r:id="rId84"/>
    <p:sldLayoutId id="2147483830" r:id="rId8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EA4335"/>
          </p15:clr>
        </p15:guide>
        <p15:guide id="2" orient="horz" pos="1620">
          <p15:clr>
            <a:srgbClr val="EA4335"/>
          </p15:clr>
        </p15:guide>
        <p15:guide id="3" orient="horz" pos="3024">
          <p15:clr>
            <a:srgbClr val="EA4335"/>
          </p15:clr>
        </p15:guide>
        <p15:guide id="4" orient="horz" pos="216">
          <p15:clr>
            <a:srgbClr val="EA4335"/>
          </p15:clr>
        </p15:guide>
        <p15:guide id="5" pos="207">
          <p15:clr>
            <a:srgbClr val="EA4335"/>
          </p15:clr>
        </p15:guide>
        <p15:guide id="6" pos="5553">
          <p15:clr>
            <a:srgbClr val="EA4335"/>
          </p15:clr>
        </p15:guide>
        <p15:guide id="7" pos="1544">
          <p15:clr>
            <a:srgbClr val="EA4335"/>
          </p15:clr>
        </p15:guide>
        <p15:guide id="8" pos="4216">
          <p15:clr>
            <a:srgbClr val="EA4335"/>
          </p15:clr>
        </p15:guide>
        <p15:guide id="9" orient="horz" pos="918">
          <p15:clr>
            <a:srgbClr val="EA4335"/>
          </p15:clr>
        </p15:guide>
        <p15:guide id="10" orient="horz" pos="2322">
          <p15:clr>
            <a:srgbClr val="EA4335"/>
          </p15:clr>
        </p15:guide>
        <p15:guide id="11" pos="876">
          <p15:clr>
            <a:srgbClr val="EA4335"/>
          </p15:clr>
        </p15:guide>
        <p15:guide id="12" pos="2212">
          <p15:clr>
            <a:srgbClr val="EA4335"/>
          </p15:clr>
        </p15:guide>
        <p15:guide id="13" pos="3548">
          <p15:clr>
            <a:srgbClr val="EA4335"/>
          </p15:clr>
        </p15:guide>
        <p15:guide id="14" pos="4884">
          <p15:clr>
            <a:srgbClr val="EA4335"/>
          </p15:clr>
        </p15:guide>
        <p15:guide id="15" orient="horz" pos="567">
          <p15:clr>
            <a:srgbClr val="EA4335"/>
          </p15:clr>
        </p15:guide>
        <p15:guide id="16" orient="horz" pos="1269">
          <p15:clr>
            <a:srgbClr val="EA4335"/>
          </p15:clr>
        </p15:guide>
        <p15:guide id="17" orient="horz" pos="1971">
          <p15:clr>
            <a:srgbClr val="EA4335"/>
          </p15:clr>
        </p15:guide>
        <p15:guide id="18" orient="horz" pos="267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8.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06BEA"/>
        </a:solidFill>
      </p:bgPr>
    </p:bg>
    <p:spTree>
      <p:nvGrpSpPr>
        <p:cNvPr id="1631" name="Shape 1631"/>
        <p:cNvGrpSpPr/>
        <p:nvPr/>
      </p:nvGrpSpPr>
      <p:grpSpPr>
        <a:xfrm>
          <a:off x="0" y="0"/>
          <a:ext cx="0" cy="0"/>
          <a:chOff x="0" y="0"/>
          <a:chExt cx="0" cy="0"/>
        </a:xfrm>
      </p:grpSpPr>
      <p:sp>
        <p:nvSpPr>
          <p:cNvPr id="1632" name="Google Shape;1632;p187"/>
          <p:cNvSpPr txBox="1"/>
          <p:nvPr>
            <p:ph type="title"/>
          </p:nvPr>
        </p:nvSpPr>
        <p:spPr>
          <a:xfrm>
            <a:off x="329150" y="1404100"/>
            <a:ext cx="7784400" cy="1598400"/>
          </a:xfrm>
          <a:prstGeom prst="rect">
            <a:avLst/>
          </a:prstGeom>
        </p:spPr>
        <p:txBody>
          <a:bodyPr anchorCtr="0" anchor="ctr" bIns="34275" lIns="34275" spcFirstLastPara="1" rIns="34275" wrap="square" tIns="34275">
            <a:noAutofit/>
          </a:bodyPr>
          <a:lstStyle/>
          <a:p>
            <a:pPr indent="0" lvl="0" marL="0" rtl="0" algn="l">
              <a:spcBef>
                <a:spcPts val="0"/>
              </a:spcBef>
              <a:spcAft>
                <a:spcPts val="0"/>
              </a:spcAft>
              <a:buNone/>
            </a:pPr>
            <a:r>
              <a:rPr lang="en" sz="4200">
                <a:solidFill>
                  <a:schemeClr val="lt1"/>
                </a:solidFill>
              </a:rPr>
              <a:t>Ideal Customer Profile</a:t>
            </a:r>
            <a:endParaRPr sz="4200">
              <a:solidFill>
                <a:schemeClr val="lt1"/>
              </a:solidFill>
            </a:endParaRPr>
          </a:p>
          <a:p>
            <a:pPr indent="0" lvl="0" marL="0" rtl="0" algn="l">
              <a:lnSpc>
                <a:spcPct val="80000"/>
              </a:lnSpc>
              <a:spcBef>
                <a:spcPts val="1000"/>
              </a:spcBef>
              <a:spcAft>
                <a:spcPts val="0"/>
              </a:spcAft>
              <a:buNone/>
            </a:pPr>
            <a:r>
              <a:rPr b="0" lang="en" sz="3300">
                <a:solidFill>
                  <a:schemeClr val="lt1"/>
                </a:solidFill>
              </a:rPr>
              <a:t>for Hybrid Deployment</a:t>
            </a:r>
            <a:endParaRPr sz="4200">
              <a:solidFill>
                <a:schemeClr val="lt1"/>
              </a:solidFill>
            </a:endParaRPr>
          </a:p>
        </p:txBody>
      </p:sp>
      <p:sp>
        <p:nvSpPr>
          <p:cNvPr id="1633" name="Google Shape;1633;p187"/>
          <p:cNvSpPr txBox="1"/>
          <p:nvPr>
            <p:ph idx="12" type="sldNum"/>
          </p:nvPr>
        </p:nvSpPr>
        <p:spPr>
          <a:xfrm>
            <a:off x="8586613" y="4715606"/>
            <a:ext cx="228300" cy="28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7" name="Shape 1637"/>
        <p:cNvGrpSpPr/>
        <p:nvPr/>
      </p:nvGrpSpPr>
      <p:grpSpPr>
        <a:xfrm>
          <a:off x="0" y="0"/>
          <a:ext cx="0" cy="0"/>
          <a:chOff x="0" y="0"/>
          <a:chExt cx="0" cy="0"/>
        </a:xfrm>
      </p:grpSpPr>
      <p:sp>
        <p:nvSpPr>
          <p:cNvPr id="1638" name="Google Shape;1638;p188"/>
          <p:cNvSpPr txBox="1"/>
          <p:nvPr>
            <p:ph type="title"/>
          </p:nvPr>
        </p:nvSpPr>
        <p:spPr>
          <a:xfrm>
            <a:off x="204402" y="193825"/>
            <a:ext cx="8740500" cy="55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Ideal Customer Profile for Hybrid Deployment</a:t>
            </a:r>
            <a:endParaRPr/>
          </a:p>
        </p:txBody>
      </p:sp>
      <p:graphicFrame>
        <p:nvGraphicFramePr>
          <p:cNvPr id="1639" name="Google Shape;1639;p188"/>
          <p:cNvGraphicFramePr/>
          <p:nvPr/>
        </p:nvGraphicFramePr>
        <p:xfrm>
          <a:off x="201738" y="816775"/>
          <a:ext cx="3000000" cy="3000000"/>
        </p:xfrm>
        <a:graphic>
          <a:graphicData uri="http://schemas.openxmlformats.org/drawingml/2006/table">
            <a:tbl>
              <a:tblPr>
                <a:noFill/>
                <a:tableStyleId>{E2B34B9C-930C-4D3F-B87B-DB6A55C07F87}</a:tableStyleId>
              </a:tblPr>
              <a:tblGrid>
                <a:gridCol w="1575225"/>
                <a:gridCol w="7265175"/>
              </a:tblGrid>
              <a:tr h="966925">
                <a:tc>
                  <a:txBody>
                    <a:bodyPr/>
                    <a:lstStyle/>
                    <a:p>
                      <a:pPr indent="0" lvl="0" marL="0" rtl="0" algn="l">
                        <a:spcBef>
                          <a:spcPts val="0"/>
                        </a:spcBef>
                        <a:spcAft>
                          <a:spcPts val="0"/>
                        </a:spcAft>
                        <a:buNone/>
                      </a:pPr>
                      <a:r>
                        <a:rPr lang="en" sz="1200">
                          <a:solidFill>
                            <a:schemeClr val="accent2"/>
                          </a:solidFill>
                          <a:latin typeface="DM Sans ExtraBold"/>
                          <a:ea typeface="DM Sans ExtraBold"/>
                          <a:cs typeface="DM Sans ExtraBold"/>
                          <a:sym typeface="DM Sans ExtraBold"/>
                        </a:rPr>
                        <a:t>Enterprise Type</a:t>
                      </a:r>
                      <a:endParaRPr sz="1200">
                        <a:solidFill>
                          <a:schemeClr val="accent2"/>
                        </a:solidFill>
                        <a:latin typeface="DM Sans ExtraBold"/>
                        <a:ea typeface="DM Sans ExtraBold"/>
                        <a:cs typeface="DM Sans ExtraBold"/>
                        <a:sym typeface="DM Sans ExtraBold"/>
                      </a:endParaRPr>
                    </a:p>
                  </a:txBody>
                  <a:tcPr marT="91425" marB="91425" marR="91425" marL="91425">
                    <a:solidFill>
                      <a:srgbClr val="F3F3F3"/>
                    </a:solidFill>
                  </a:tcPr>
                </a:tc>
                <a:tc>
                  <a:txBody>
                    <a:bodyPr/>
                    <a:lstStyle/>
                    <a:p>
                      <a:pPr indent="0" lvl="0" marL="0" rtl="0" algn="l">
                        <a:lnSpc>
                          <a:spcPct val="115000"/>
                        </a:lnSpc>
                        <a:spcBef>
                          <a:spcPts val="1200"/>
                        </a:spcBef>
                        <a:spcAft>
                          <a:spcPts val="0"/>
                        </a:spcAft>
                        <a:buNone/>
                      </a:pPr>
                      <a:r>
                        <a:rPr lang="en" sz="1100">
                          <a:latin typeface="DM Sans"/>
                          <a:ea typeface="DM Sans"/>
                          <a:cs typeface="DM Sans"/>
                          <a:sym typeface="DM Sans"/>
                        </a:rPr>
                        <a:t>Modern: companies who have adopted SaaS platforms, but aren't able to move some of their data workloads due to security restrictions</a:t>
                      </a:r>
                      <a:endParaRPr sz="1100">
                        <a:latin typeface="DM Sans"/>
                        <a:ea typeface="DM Sans"/>
                        <a:cs typeface="DM Sans"/>
                        <a:sym typeface="DM Sans"/>
                      </a:endParaRPr>
                    </a:p>
                    <a:p>
                      <a:pPr indent="0" lvl="0" marL="0" rtl="0" algn="l">
                        <a:lnSpc>
                          <a:spcPct val="115000"/>
                        </a:lnSpc>
                        <a:spcBef>
                          <a:spcPts val="1200"/>
                        </a:spcBef>
                        <a:spcAft>
                          <a:spcPts val="1200"/>
                        </a:spcAft>
                        <a:buNone/>
                      </a:pPr>
                      <a:r>
                        <a:rPr lang="en" sz="1100">
                          <a:latin typeface="DM Sans"/>
                          <a:ea typeface="DM Sans"/>
                          <a:cs typeface="DM Sans"/>
                          <a:sym typeface="DM Sans"/>
                        </a:rPr>
                        <a:t>Traditional: companies who have not adopted any SaaS platforms, because they have security requirements which restrict them from using 3rd party processing</a:t>
                      </a:r>
                      <a:endParaRPr>
                        <a:latin typeface="DM Sans"/>
                        <a:ea typeface="DM Sans"/>
                        <a:cs typeface="DM Sans"/>
                        <a:sym typeface="DM Sans"/>
                      </a:endParaRPr>
                    </a:p>
                  </a:txBody>
                  <a:tcPr marT="91425" marB="91425" marR="91425" marL="91425"/>
                </a:tc>
              </a:tr>
              <a:tr h="302150">
                <a:tc>
                  <a:txBody>
                    <a:bodyPr/>
                    <a:lstStyle/>
                    <a:p>
                      <a:pPr indent="0" lvl="0" marL="0" rtl="0" algn="l">
                        <a:spcBef>
                          <a:spcPts val="0"/>
                        </a:spcBef>
                        <a:spcAft>
                          <a:spcPts val="0"/>
                        </a:spcAft>
                        <a:buNone/>
                      </a:pPr>
                      <a:r>
                        <a:rPr lang="en" sz="1200">
                          <a:solidFill>
                            <a:schemeClr val="accent2"/>
                          </a:solidFill>
                          <a:latin typeface="DM Sans ExtraBold"/>
                          <a:ea typeface="DM Sans ExtraBold"/>
                          <a:cs typeface="DM Sans ExtraBold"/>
                          <a:sym typeface="DM Sans ExtraBold"/>
                        </a:rPr>
                        <a:t>Industries</a:t>
                      </a:r>
                      <a:endParaRPr sz="1200">
                        <a:solidFill>
                          <a:schemeClr val="accent2"/>
                        </a:solidFill>
                        <a:latin typeface="DM Sans ExtraBold"/>
                        <a:ea typeface="DM Sans ExtraBold"/>
                        <a:cs typeface="DM Sans ExtraBold"/>
                        <a:sym typeface="DM Sans ExtraBold"/>
                      </a:endParaRPr>
                    </a:p>
                  </a:txBody>
                  <a:tcPr marT="91425" marB="91425" marR="91425" marL="91425">
                    <a:solidFill>
                      <a:srgbClr val="F3F3F3"/>
                    </a:solidFill>
                  </a:tcPr>
                </a:tc>
                <a:tc>
                  <a:txBody>
                    <a:bodyPr/>
                    <a:lstStyle/>
                    <a:p>
                      <a:pPr indent="0" lvl="0" marL="0" rtl="0" algn="l">
                        <a:spcBef>
                          <a:spcPts val="0"/>
                        </a:spcBef>
                        <a:spcAft>
                          <a:spcPts val="0"/>
                        </a:spcAft>
                        <a:buNone/>
                      </a:pPr>
                      <a:r>
                        <a:rPr lang="en" sz="1100">
                          <a:latin typeface="DM Sans"/>
                          <a:ea typeface="DM Sans"/>
                          <a:cs typeface="DM Sans"/>
                          <a:sym typeface="DM Sans"/>
                        </a:rPr>
                        <a:t>Focus on regulated industries including Finance, HLS, Manufacturing, and Public Sector/Government</a:t>
                      </a:r>
                      <a:endParaRPr>
                        <a:latin typeface="DM Sans"/>
                        <a:ea typeface="DM Sans"/>
                        <a:cs typeface="DM Sans"/>
                        <a:sym typeface="DM Sans"/>
                      </a:endParaRPr>
                    </a:p>
                  </a:txBody>
                  <a:tcPr marT="91425" marB="91425" marR="91425" marL="91425"/>
                </a:tc>
              </a:tr>
              <a:tr h="670625">
                <a:tc>
                  <a:txBody>
                    <a:bodyPr/>
                    <a:lstStyle/>
                    <a:p>
                      <a:pPr indent="0" lvl="0" marL="0" rtl="0" algn="l">
                        <a:spcBef>
                          <a:spcPts val="0"/>
                        </a:spcBef>
                        <a:spcAft>
                          <a:spcPts val="0"/>
                        </a:spcAft>
                        <a:buNone/>
                      </a:pPr>
                      <a:r>
                        <a:rPr lang="en" sz="1200">
                          <a:solidFill>
                            <a:schemeClr val="accent2"/>
                          </a:solidFill>
                          <a:latin typeface="DM Sans ExtraBold"/>
                          <a:ea typeface="DM Sans ExtraBold"/>
                          <a:cs typeface="DM Sans ExtraBold"/>
                          <a:sym typeface="DM Sans ExtraBold"/>
                        </a:rPr>
                        <a:t>Use Cases</a:t>
                      </a:r>
                      <a:endParaRPr sz="1200">
                        <a:solidFill>
                          <a:schemeClr val="accent2"/>
                        </a:solidFill>
                        <a:latin typeface="DM Sans ExtraBold"/>
                        <a:ea typeface="DM Sans ExtraBold"/>
                        <a:cs typeface="DM Sans ExtraBold"/>
                        <a:sym typeface="DM Sans ExtraBold"/>
                      </a:endParaRPr>
                    </a:p>
                  </a:txBody>
                  <a:tcPr marT="91425" marB="91425" marR="91425" marL="91425">
                    <a:solidFill>
                      <a:srgbClr val="F3F3F3"/>
                    </a:solidFill>
                  </a:tcPr>
                </a:tc>
                <a:tc>
                  <a:txBody>
                    <a:bodyPr/>
                    <a:lstStyle/>
                    <a:p>
                      <a:pPr indent="0" lvl="0" marL="0" rtl="0" algn="l">
                        <a:lnSpc>
                          <a:spcPct val="100000"/>
                        </a:lnSpc>
                        <a:spcBef>
                          <a:spcPts val="1200"/>
                        </a:spcBef>
                        <a:spcAft>
                          <a:spcPts val="0"/>
                        </a:spcAft>
                        <a:buNone/>
                      </a:pPr>
                      <a:r>
                        <a:rPr lang="en" sz="1100">
                          <a:latin typeface="DM Sans"/>
                          <a:ea typeface="DM Sans"/>
                          <a:cs typeface="DM Sans"/>
                          <a:sym typeface="DM Sans"/>
                        </a:rPr>
                        <a:t>Modernization: adopt more modern, lower config, managed approaches to data movement (vs DIY or self-hosted)</a:t>
                      </a:r>
                      <a:endParaRPr sz="1100">
                        <a:latin typeface="DM Sans"/>
                        <a:ea typeface="DM Sans"/>
                        <a:cs typeface="DM Sans"/>
                        <a:sym typeface="DM Sans"/>
                      </a:endParaRPr>
                    </a:p>
                    <a:p>
                      <a:pPr indent="0" lvl="0" marL="0" rtl="0" algn="l">
                        <a:lnSpc>
                          <a:spcPct val="115000"/>
                        </a:lnSpc>
                        <a:spcBef>
                          <a:spcPts val="1200"/>
                        </a:spcBef>
                        <a:spcAft>
                          <a:spcPts val="1200"/>
                        </a:spcAft>
                        <a:buNone/>
                      </a:pPr>
                      <a:r>
                        <a:rPr lang="en" sz="1100">
                          <a:latin typeface="DM Sans"/>
                          <a:ea typeface="DM Sans"/>
                          <a:cs typeface="DM Sans"/>
                          <a:sym typeface="DM Sans"/>
                        </a:rPr>
                        <a:t>Centralization: centralize all of their data using a single platform, including their security restricted data sources</a:t>
                      </a:r>
                      <a:endParaRPr>
                        <a:latin typeface="DM Sans"/>
                        <a:ea typeface="DM Sans"/>
                        <a:cs typeface="DM Sans"/>
                        <a:sym typeface="DM Sans"/>
                      </a:endParaRPr>
                    </a:p>
                  </a:txBody>
                  <a:tcPr marT="91425" marB="91425" marR="91425" marL="91425"/>
                </a:tc>
              </a:tr>
              <a:tr h="324950">
                <a:tc>
                  <a:txBody>
                    <a:bodyPr/>
                    <a:lstStyle/>
                    <a:p>
                      <a:pPr indent="0" lvl="0" marL="0" rtl="0" algn="l">
                        <a:spcBef>
                          <a:spcPts val="0"/>
                        </a:spcBef>
                        <a:spcAft>
                          <a:spcPts val="0"/>
                        </a:spcAft>
                        <a:buNone/>
                      </a:pPr>
                      <a:r>
                        <a:rPr lang="en" sz="1200">
                          <a:solidFill>
                            <a:schemeClr val="accent2"/>
                          </a:solidFill>
                          <a:latin typeface="DM Sans ExtraBold"/>
                          <a:ea typeface="DM Sans ExtraBold"/>
                          <a:cs typeface="DM Sans ExtraBold"/>
                          <a:sym typeface="DM Sans ExtraBold"/>
                        </a:rPr>
                        <a:t>Locations</a:t>
                      </a:r>
                      <a:endParaRPr sz="1200">
                        <a:solidFill>
                          <a:schemeClr val="accent2"/>
                        </a:solidFill>
                        <a:latin typeface="DM Sans ExtraBold"/>
                        <a:ea typeface="DM Sans ExtraBold"/>
                        <a:cs typeface="DM Sans ExtraBold"/>
                        <a:sym typeface="DM Sans ExtraBold"/>
                      </a:endParaRPr>
                    </a:p>
                  </a:txBody>
                  <a:tcPr marT="91425" marB="91425" marR="91425" marL="91425">
                    <a:solidFill>
                      <a:srgbClr val="F3F3F3"/>
                    </a:solidFill>
                  </a:tcPr>
                </a:tc>
                <a:tc>
                  <a:txBody>
                    <a:bodyPr/>
                    <a:lstStyle/>
                    <a:p>
                      <a:pPr indent="0" lvl="0" marL="0" rtl="0" algn="l">
                        <a:spcBef>
                          <a:spcPts val="0"/>
                        </a:spcBef>
                        <a:spcAft>
                          <a:spcPts val="0"/>
                        </a:spcAft>
                        <a:buNone/>
                      </a:pPr>
                      <a:r>
                        <a:rPr lang="en" sz="1100">
                          <a:latin typeface="DM Sans"/>
                          <a:ea typeface="DM Sans"/>
                          <a:cs typeface="DM Sans"/>
                          <a:sym typeface="DM Sans"/>
                        </a:rPr>
                        <a:t>Global, could include some focus on EU for GDPR</a:t>
                      </a:r>
                      <a:endParaRPr>
                        <a:latin typeface="DM Sans"/>
                        <a:ea typeface="DM Sans"/>
                        <a:cs typeface="DM Sans"/>
                        <a:sym typeface="DM Sans"/>
                      </a:endParaRPr>
                    </a:p>
                  </a:txBody>
                  <a:tcPr marT="91425" marB="91425" marR="91425" marL="91425"/>
                </a:tc>
              </a:tr>
              <a:tr h="317350">
                <a:tc>
                  <a:txBody>
                    <a:bodyPr/>
                    <a:lstStyle/>
                    <a:p>
                      <a:pPr indent="0" lvl="0" marL="0" rtl="0" algn="l">
                        <a:spcBef>
                          <a:spcPts val="0"/>
                        </a:spcBef>
                        <a:spcAft>
                          <a:spcPts val="0"/>
                        </a:spcAft>
                        <a:buNone/>
                      </a:pPr>
                      <a:r>
                        <a:rPr lang="en" sz="1200">
                          <a:solidFill>
                            <a:schemeClr val="accent2"/>
                          </a:solidFill>
                          <a:latin typeface="DM Sans ExtraBold"/>
                          <a:ea typeface="DM Sans ExtraBold"/>
                          <a:cs typeface="DM Sans ExtraBold"/>
                          <a:sym typeface="DM Sans ExtraBold"/>
                        </a:rPr>
                        <a:t>Revenue ($$)</a:t>
                      </a:r>
                      <a:endParaRPr sz="1200">
                        <a:solidFill>
                          <a:schemeClr val="accent2"/>
                        </a:solidFill>
                        <a:latin typeface="DM Sans ExtraBold"/>
                        <a:ea typeface="DM Sans ExtraBold"/>
                        <a:cs typeface="DM Sans ExtraBold"/>
                        <a:sym typeface="DM Sans ExtraBold"/>
                      </a:endParaRPr>
                    </a:p>
                  </a:txBody>
                  <a:tcPr marT="91425" marB="91425" marR="91425" marL="91425">
                    <a:solidFill>
                      <a:srgbClr val="F3F3F3"/>
                    </a:solidFill>
                  </a:tcPr>
                </a:tc>
                <a:tc>
                  <a:txBody>
                    <a:bodyPr/>
                    <a:lstStyle/>
                    <a:p>
                      <a:pPr indent="0" lvl="0" marL="0" rtl="0" algn="l">
                        <a:spcBef>
                          <a:spcPts val="0"/>
                        </a:spcBef>
                        <a:spcAft>
                          <a:spcPts val="0"/>
                        </a:spcAft>
                        <a:buNone/>
                      </a:pPr>
                      <a:r>
                        <a:rPr lang="en" sz="1100">
                          <a:latin typeface="DM Sans"/>
                          <a:ea typeface="DM Sans"/>
                          <a:cs typeface="DM Sans"/>
                          <a:sym typeface="DM Sans"/>
                        </a:rPr>
                        <a:t>Fortune 500, Global 2000, $500M+ in revenue (USD)</a:t>
                      </a:r>
                      <a:endParaRPr>
                        <a:latin typeface="DM Sans"/>
                        <a:ea typeface="DM Sans"/>
                        <a:cs typeface="DM Sans"/>
                        <a:sym typeface="DM Sans"/>
                      </a:endParaRPr>
                    </a:p>
                  </a:txBody>
                  <a:tcPr marT="91425" marB="91425" marR="91425" marL="91425"/>
                </a:tc>
              </a:tr>
              <a:tr h="320100">
                <a:tc>
                  <a:txBody>
                    <a:bodyPr/>
                    <a:lstStyle/>
                    <a:p>
                      <a:pPr indent="0" lvl="0" marL="0" rtl="0" algn="l">
                        <a:spcBef>
                          <a:spcPts val="0"/>
                        </a:spcBef>
                        <a:spcAft>
                          <a:spcPts val="0"/>
                        </a:spcAft>
                        <a:buNone/>
                      </a:pPr>
                      <a:r>
                        <a:rPr lang="en" sz="1200">
                          <a:solidFill>
                            <a:schemeClr val="accent2"/>
                          </a:solidFill>
                          <a:latin typeface="DM Sans ExtraBold"/>
                          <a:ea typeface="DM Sans ExtraBold"/>
                          <a:cs typeface="DM Sans ExtraBold"/>
                          <a:sym typeface="DM Sans ExtraBold"/>
                        </a:rPr>
                        <a:t>Company Size</a:t>
                      </a:r>
                      <a:endParaRPr sz="1200">
                        <a:solidFill>
                          <a:schemeClr val="accent2"/>
                        </a:solidFill>
                        <a:latin typeface="DM Sans ExtraBold"/>
                        <a:ea typeface="DM Sans ExtraBold"/>
                        <a:cs typeface="DM Sans ExtraBold"/>
                        <a:sym typeface="DM Sans ExtraBold"/>
                      </a:endParaRPr>
                    </a:p>
                  </a:txBody>
                  <a:tcPr marT="91425" marB="91425" marR="91425" marL="91425">
                    <a:solidFill>
                      <a:srgbClr val="F3F3F3"/>
                    </a:solidFill>
                  </a:tcPr>
                </a:tc>
                <a:tc>
                  <a:txBody>
                    <a:bodyPr/>
                    <a:lstStyle/>
                    <a:p>
                      <a:pPr indent="0" lvl="0" marL="0" rtl="0" algn="l">
                        <a:spcBef>
                          <a:spcPts val="0"/>
                        </a:spcBef>
                        <a:spcAft>
                          <a:spcPts val="0"/>
                        </a:spcAft>
                        <a:buNone/>
                      </a:pPr>
                      <a:r>
                        <a:rPr lang="en" sz="1100">
                          <a:latin typeface="DM Sans"/>
                          <a:ea typeface="DM Sans"/>
                          <a:cs typeface="DM Sans"/>
                          <a:sym typeface="DM Sans"/>
                        </a:rPr>
                        <a:t>Enterprises with 2k+ employees </a:t>
                      </a:r>
                      <a:endParaRPr>
                        <a:latin typeface="DM Sans"/>
                        <a:ea typeface="DM Sans"/>
                        <a:cs typeface="DM Sans"/>
                        <a:sym typeface="DM Sans"/>
                      </a:endParaRPr>
                    </a:p>
                  </a:txBody>
                  <a:tcPr marT="91425" marB="91425" marR="91425" marL="91425"/>
                </a:tc>
              </a:tr>
              <a:tr h="309750">
                <a:tc>
                  <a:txBody>
                    <a:bodyPr/>
                    <a:lstStyle/>
                    <a:p>
                      <a:pPr indent="0" lvl="0" marL="0" rtl="0" algn="l">
                        <a:spcBef>
                          <a:spcPts val="0"/>
                        </a:spcBef>
                        <a:spcAft>
                          <a:spcPts val="0"/>
                        </a:spcAft>
                        <a:buNone/>
                      </a:pPr>
                      <a:r>
                        <a:rPr lang="en" sz="1200">
                          <a:solidFill>
                            <a:schemeClr val="accent2"/>
                          </a:solidFill>
                          <a:latin typeface="DM Sans ExtraBold"/>
                          <a:ea typeface="DM Sans ExtraBold"/>
                          <a:cs typeface="DM Sans ExtraBold"/>
                          <a:sym typeface="DM Sans ExtraBold"/>
                        </a:rPr>
                        <a:t>Current Solution</a:t>
                      </a:r>
                      <a:endParaRPr sz="1200">
                        <a:solidFill>
                          <a:schemeClr val="accent2"/>
                        </a:solidFill>
                        <a:latin typeface="DM Sans ExtraBold"/>
                        <a:ea typeface="DM Sans ExtraBold"/>
                        <a:cs typeface="DM Sans ExtraBold"/>
                        <a:sym typeface="DM Sans ExtraBold"/>
                      </a:endParaRPr>
                    </a:p>
                  </a:txBody>
                  <a:tcPr marT="91425" marB="91425" marR="91425" marL="91425">
                    <a:solidFill>
                      <a:srgbClr val="F3F3F3"/>
                    </a:solidFill>
                  </a:tcPr>
                </a:tc>
                <a:tc>
                  <a:txBody>
                    <a:bodyPr/>
                    <a:lstStyle/>
                    <a:p>
                      <a:pPr indent="0" lvl="0" marL="0" rtl="0" algn="l">
                        <a:spcBef>
                          <a:spcPts val="0"/>
                        </a:spcBef>
                        <a:spcAft>
                          <a:spcPts val="0"/>
                        </a:spcAft>
                        <a:buNone/>
                      </a:pPr>
                      <a:r>
                        <a:rPr lang="en" sz="1100">
                          <a:latin typeface="DM Sans"/>
                          <a:ea typeface="DM Sans"/>
                          <a:cs typeface="DM Sans"/>
                          <a:sym typeface="DM Sans"/>
                        </a:rPr>
                        <a:t>DIY pipelines or self-hosted solution (e.g. Qlik, Informatica, Talend)</a:t>
                      </a:r>
                      <a:endParaRPr>
                        <a:latin typeface="DM Sans"/>
                        <a:ea typeface="DM Sans"/>
                        <a:cs typeface="DM Sans"/>
                        <a:sym typeface="DM Sans"/>
                      </a:endParaRPr>
                    </a:p>
                  </a:txBody>
                  <a:tcPr marT="91425" marB="91425" marR="91425" marL="91425"/>
                </a:tc>
              </a:tr>
              <a:tr h="331225">
                <a:tc>
                  <a:txBody>
                    <a:bodyPr/>
                    <a:lstStyle/>
                    <a:p>
                      <a:pPr indent="0" lvl="0" marL="0" rtl="0" algn="l">
                        <a:spcBef>
                          <a:spcPts val="0"/>
                        </a:spcBef>
                        <a:spcAft>
                          <a:spcPts val="0"/>
                        </a:spcAft>
                        <a:buNone/>
                      </a:pPr>
                      <a:r>
                        <a:rPr lang="en" sz="1200">
                          <a:solidFill>
                            <a:schemeClr val="accent2"/>
                          </a:solidFill>
                          <a:latin typeface="DM Sans ExtraBold"/>
                          <a:ea typeface="DM Sans ExtraBold"/>
                          <a:cs typeface="DM Sans ExtraBold"/>
                          <a:sym typeface="DM Sans ExtraBold"/>
                        </a:rPr>
                        <a:t>Cloud Destination</a:t>
                      </a:r>
                      <a:endParaRPr sz="1200">
                        <a:solidFill>
                          <a:schemeClr val="accent2"/>
                        </a:solidFill>
                        <a:latin typeface="DM Sans ExtraBold"/>
                        <a:ea typeface="DM Sans ExtraBold"/>
                        <a:cs typeface="DM Sans ExtraBold"/>
                        <a:sym typeface="DM Sans ExtraBold"/>
                      </a:endParaRPr>
                    </a:p>
                  </a:txBody>
                  <a:tcPr marT="91425" marB="91425" marR="91425" marL="91425">
                    <a:solidFill>
                      <a:srgbClr val="F3F3F3"/>
                    </a:solidFill>
                  </a:tcPr>
                </a:tc>
                <a:tc>
                  <a:txBody>
                    <a:bodyPr/>
                    <a:lstStyle/>
                    <a:p>
                      <a:pPr indent="0" lvl="0" marL="0" rtl="0" algn="l">
                        <a:spcBef>
                          <a:spcPts val="0"/>
                        </a:spcBef>
                        <a:spcAft>
                          <a:spcPts val="0"/>
                        </a:spcAft>
                        <a:buNone/>
                      </a:pPr>
                      <a:r>
                        <a:rPr lang="en" sz="1100">
                          <a:latin typeface="DM Sans"/>
                          <a:ea typeface="DM Sans"/>
                          <a:cs typeface="DM Sans"/>
                          <a:sym typeface="DM Sans"/>
                        </a:rPr>
                        <a:t>Use a current supported cloud destination</a:t>
                      </a:r>
                      <a:endParaRPr>
                        <a:latin typeface="DM Sans"/>
                        <a:ea typeface="DM Sans"/>
                        <a:cs typeface="DM Sans"/>
                        <a:sym typeface="DM Sans"/>
                      </a:endParaRPr>
                    </a:p>
                  </a:txBody>
                  <a:tcPr marT="91425" marB="91425" marR="91425" marL="91425"/>
                </a:tc>
              </a:tr>
            </a:tbl>
          </a:graphicData>
        </a:graphic>
      </p:graphicFrame>
      <p:sp>
        <p:nvSpPr>
          <p:cNvPr id="1640" name="Google Shape;1640;p188"/>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4" name="Shape 1644"/>
        <p:cNvGrpSpPr/>
        <p:nvPr/>
      </p:nvGrpSpPr>
      <p:grpSpPr>
        <a:xfrm>
          <a:off x="0" y="0"/>
          <a:ext cx="0" cy="0"/>
          <a:chOff x="0" y="0"/>
          <a:chExt cx="0" cy="0"/>
        </a:xfrm>
      </p:grpSpPr>
      <p:sp>
        <p:nvSpPr>
          <p:cNvPr id="1645" name="Google Shape;1645;p189"/>
          <p:cNvSpPr txBox="1"/>
          <p:nvPr>
            <p:ph type="title"/>
          </p:nvPr>
        </p:nvSpPr>
        <p:spPr>
          <a:xfrm>
            <a:off x="329152" y="342900"/>
            <a:ext cx="8361600" cy="55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accent2"/>
                </a:solidFill>
              </a:rPr>
              <a:t>WHO </a:t>
            </a:r>
            <a:r>
              <a:rPr lang="en">
                <a:solidFill>
                  <a:schemeClr val="dk1"/>
                </a:solidFill>
              </a:rPr>
              <a:t>would benefit from Hybrid Deployment?</a:t>
            </a:r>
            <a:endParaRPr>
              <a:solidFill>
                <a:schemeClr val="dk1"/>
              </a:solidFill>
            </a:endParaRPr>
          </a:p>
        </p:txBody>
      </p:sp>
      <p:graphicFrame>
        <p:nvGraphicFramePr>
          <p:cNvPr id="1646" name="Google Shape;1646;p189"/>
          <p:cNvGraphicFramePr/>
          <p:nvPr/>
        </p:nvGraphicFramePr>
        <p:xfrm>
          <a:off x="519500" y="1137425"/>
          <a:ext cx="3000000" cy="3000000"/>
        </p:xfrm>
        <a:graphic>
          <a:graphicData uri="http://schemas.openxmlformats.org/drawingml/2006/table">
            <a:tbl>
              <a:tblPr>
                <a:noFill/>
                <a:tableStyleId>{E2B34B9C-930C-4D3F-B87B-DB6A55C07F87}</a:tableStyleId>
              </a:tblPr>
              <a:tblGrid>
                <a:gridCol w="3769625"/>
              </a:tblGrid>
              <a:tr h="372150">
                <a:tc>
                  <a:txBody>
                    <a:bodyPr/>
                    <a:lstStyle/>
                    <a:p>
                      <a:pPr indent="0" lvl="0" marL="0" rtl="0" algn="l">
                        <a:spcBef>
                          <a:spcPts val="0"/>
                        </a:spcBef>
                        <a:spcAft>
                          <a:spcPts val="0"/>
                        </a:spcAft>
                        <a:buNone/>
                      </a:pPr>
                      <a:r>
                        <a:rPr b="1" lang="en">
                          <a:latin typeface="DM Sans"/>
                          <a:ea typeface="DM Sans"/>
                          <a:cs typeface="DM Sans"/>
                          <a:sym typeface="DM Sans"/>
                        </a:rPr>
                        <a:t>Might be a good fit</a:t>
                      </a:r>
                      <a:endParaRPr b="1">
                        <a:latin typeface="DM Sans"/>
                        <a:ea typeface="DM Sans"/>
                        <a:cs typeface="DM Sans"/>
                        <a:sym typeface="DM Sans"/>
                      </a:endParaRPr>
                    </a:p>
                  </a:txBody>
                  <a:tcPr marT="91425" marB="91425" marR="91425" marL="91425">
                    <a:solidFill>
                      <a:srgbClr val="B6D7A8"/>
                    </a:solidFill>
                  </a:tcPr>
                </a:tc>
              </a:tr>
              <a:tr h="2757050">
                <a:tc>
                  <a:txBody>
                    <a:bodyPr/>
                    <a:lstStyle/>
                    <a:p>
                      <a:pPr indent="0" lvl="0" marL="0" rtl="0" algn="l">
                        <a:lnSpc>
                          <a:spcPct val="115000"/>
                        </a:lnSpc>
                        <a:spcBef>
                          <a:spcPts val="1200"/>
                        </a:spcBef>
                        <a:spcAft>
                          <a:spcPts val="0"/>
                        </a:spcAft>
                        <a:buNone/>
                      </a:pPr>
                      <a:r>
                        <a:rPr b="1" lang="en" sz="1100">
                          <a:latin typeface="DM Sans"/>
                          <a:ea typeface="DM Sans"/>
                          <a:cs typeface="DM Sans"/>
                          <a:sym typeface="DM Sans"/>
                        </a:rPr>
                        <a:t>Customers who…</a:t>
                      </a:r>
                      <a:endParaRPr b="1" sz="1100">
                        <a:latin typeface="DM Sans"/>
                        <a:ea typeface="DM Sans"/>
                        <a:cs typeface="DM Sans"/>
                        <a:sym typeface="DM Sans"/>
                      </a:endParaRPr>
                    </a:p>
                    <a:p>
                      <a:pPr indent="-298450" lvl="0" marL="457200" rtl="0" algn="l">
                        <a:lnSpc>
                          <a:spcPct val="115000"/>
                        </a:lnSpc>
                        <a:spcBef>
                          <a:spcPts val="1200"/>
                        </a:spcBef>
                        <a:spcAft>
                          <a:spcPts val="0"/>
                        </a:spcAft>
                        <a:buSzPts val="1100"/>
                        <a:buFont typeface="DM Sans"/>
                        <a:buChar char="✔"/>
                      </a:pPr>
                      <a:r>
                        <a:rPr lang="en" sz="1100">
                          <a:latin typeface="DM Sans"/>
                          <a:ea typeface="DM Sans"/>
                          <a:cs typeface="DM Sans"/>
                          <a:sym typeface="DM Sans"/>
                        </a:rPr>
                        <a:t>Have a use case that is supported with existing sources/destinations</a:t>
                      </a:r>
                      <a:endParaRPr sz="1100">
                        <a:latin typeface="DM Sans"/>
                        <a:ea typeface="DM Sans"/>
                        <a:cs typeface="DM Sans"/>
                        <a:sym typeface="DM Sans"/>
                      </a:endParaRPr>
                    </a:p>
                    <a:p>
                      <a:pPr indent="-298450" lvl="0" marL="457200" rtl="0" algn="l">
                        <a:lnSpc>
                          <a:spcPct val="115000"/>
                        </a:lnSpc>
                        <a:spcBef>
                          <a:spcPts val="800"/>
                        </a:spcBef>
                        <a:spcAft>
                          <a:spcPts val="0"/>
                        </a:spcAft>
                        <a:buSzPts val="1100"/>
                        <a:buFont typeface="DM Sans"/>
                        <a:buChar char="✔"/>
                      </a:pPr>
                      <a:r>
                        <a:rPr lang="en" sz="1100">
                          <a:latin typeface="DM Sans"/>
                          <a:ea typeface="DM Sans"/>
                          <a:cs typeface="DM Sans"/>
                          <a:sym typeface="DM Sans"/>
                        </a:rPr>
                        <a:t>Want the ease of a managed service, but need the security of locally processed data</a:t>
                      </a:r>
                      <a:endParaRPr sz="1100">
                        <a:latin typeface="DM Sans"/>
                        <a:ea typeface="DM Sans"/>
                        <a:cs typeface="DM Sans"/>
                        <a:sym typeface="DM Sans"/>
                      </a:endParaRPr>
                    </a:p>
                    <a:p>
                      <a:pPr indent="-298450" lvl="0" marL="457200" rtl="0" algn="l">
                        <a:lnSpc>
                          <a:spcPct val="115000"/>
                        </a:lnSpc>
                        <a:spcBef>
                          <a:spcPts val="800"/>
                        </a:spcBef>
                        <a:spcAft>
                          <a:spcPts val="0"/>
                        </a:spcAft>
                        <a:buSzPts val="1100"/>
                        <a:buFont typeface="DM Sans"/>
                        <a:buChar char="✔"/>
                      </a:pPr>
                      <a:r>
                        <a:rPr lang="en" sz="1100">
                          <a:latin typeface="DM Sans"/>
                          <a:ea typeface="DM Sans"/>
                          <a:cs typeface="DM Sans"/>
                          <a:sym typeface="DM Sans"/>
                        </a:rPr>
                        <a:t>Need to replicate SaaS sources, but also on-premise databases</a:t>
                      </a:r>
                      <a:endParaRPr sz="1100">
                        <a:latin typeface="DM Sans"/>
                        <a:ea typeface="DM Sans"/>
                        <a:cs typeface="DM Sans"/>
                        <a:sym typeface="DM Sans"/>
                      </a:endParaRPr>
                    </a:p>
                    <a:p>
                      <a:pPr indent="-298450" lvl="0" marL="457200" rtl="0" algn="l">
                        <a:lnSpc>
                          <a:spcPct val="115000"/>
                        </a:lnSpc>
                        <a:spcBef>
                          <a:spcPts val="800"/>
                        </a:spcBef>
                        <a:spcAft>
                          <a:spcPts val="0"/>
                        </a:spcAft>
                        <a:buSzPts val="1100"/>
                        <a:buFont typeface="DM Sans"/>
                        <a:buChar char="✔"/>
                      </a:pPr>
                      <a:r>
                        <a:rPr lang="en" sz="1100">
                          <a:latin typeface="DM Sans"/>
                          <a:ea typeface="DM Sans"/>
                          <a:cs typeface="DM Sans"/>
                          <a:sym typeface="DM Sans"/>
                        </a:rPr>
                        <a:t>Use both Fivetran Managed Service (SaaS) and HVR, but prefer the Managed Service model</a:t>
                      </a:r>
                      <a:endParaRPr sz="1100">
                        <a:latin typeface="DM Sans"/>
                        <a:ea typeface="DM Sans"/>
                        <a:cs typeface="DM Sans"/>
                        <a:sym typeface="DM Sans"/>
                      </a:endParaRPr>
                    </a:p>
                    <a:p>
                      <a:pPr indent="-298450" lvl="0" marL="457200" rtl="0" algn="l">
                        <a:lnSpc>
                          <a:spcPct val="115000"/>
                        </a:lnSpc>
                        <a:spcBef>
                          <a:spcPts val="800"/>
                        </a:spcBef>
                        <a:spcAft>
                          <a:spcPts val="0"/>
                        </a:spcAft>
                        <a:buSzPts val="1100"/>
                        <a:buFont typeface="DM Sans"/>
                        <a:buChar char="✔"/>
                      </a:pPr>
                      <a:r>
                        <a:rPr lang="en" sz="1100">
                          <a:latin typeface="DM Sans"/>
                          <a:ea typeface="DM Sans"/>
                          <a:cs typeface="DM Sans"/>
                          <a:sym typeface="DM Sans"/>
                        </a:rPr>
                        <a:t>Are HVR customers with new use cases</a:t>
                      </a:r>
                      <a:endParaRPr sz="1100">
                        <a:latin typeface="DM Sans"/>
                        <a:ea typeface="DM Sans"/>
                        <a:cs typeface="DM Sans"/>
                        <a:sym typeface="DM Sans"/>
                      </a:endParaRPr>
                    </a:p>
                    <a:p>
                      <a:pPr indent="-298450" lvl="0" marL="457200" rtl="0" algn="l">
                        <a:lnSpc>
                          <a:spcPct val="115000"/>
                        </a:lnSpc>
                        <a:spcBef>
                          <a:spcPts val="800"/>
                        </a:spcBef>
                        <a:spcAft>
                          <a:spcPts val="0"/>
                        </a:spcAft>
                        <a:buSzPts val="1100"/>
                        <a:buFont typeface="DM Sans"/>
                        <a:buChar char="✔"/>
                      </a:pPr>
                      <a:r>
                        <a:rPr lang="en" sz="1100">
                          <a:latin typeface="DM Sans"/>
                          <a:ea typeface="DM Sans"/>
                          <a:cs typeface="DM Sans"/>
                          <a:sym typeface="DM Sans"/>
                        </a:rPr>
                        <a:t>Have budget for Enterprise or Business Critical plans</a:t>
                      </a:r>
                      <a:endParaRPr sz="1100">
                        <a:latin typeface="DM Sans"/>
                        <a:ea typeface="DM Sans"/>
                        <a:cs typeface="DM Sans"/>
                        <a:sym typeface="DM Sans"/>
                      </a:endParaRPr>
                    </a:p>
                  </a:txBody>
                  <a:tcPr marT="91425" marB="91425" marR="91425" marL="91425">
                    <a:solidFill>
                      <a:srgbClr val="FFFFFF"/>
                    </a:solidFill>
                  </a:tcPr>
                </a:tc>
              </a:tr>
            </a:tbl>
          </a:graphicData>
        </a:graphic>
      </p:graphicFrame>
      <p:sp>
        <p:nvSpPr>
          <p:cNvPr id="1647" name="Google Shape;1647;p189"/>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648" name="Google Shape;1648;p189"/>
          <p:cNvGraphicFramePr/>
          <p:nvPr/>
        </p:nvGraphicFramePr>
        <p:xfrm>
          <a:off x="4854863" y="1137425"/>
          <a:ext cx="3000000" cy="3000000"/>
        </p:xfrm>
        <a:graphic>
          <a:graphicData uri="http://schemas.openxmlformats.org/drawingml/2006/table">
            <a:tbl>
              <a:tblPr>
                <a:noFill/>
                <a:tableStyleId>{E2B34B9C-930C-4D3F-B87B-DB6A55C07F87}</a:tableStyleId>
              </a:tblPr>
              <a:tblGrid>
                <a:gridCol w="3769625"/>
              </a:tblGrid>
              <a:tr h="372150">
                <a:tc>
                  <a:txBody>
                    <a:bodyPr/>
                    <a:lstStyle/>
                    <a:p>
                      <a:pPr indent="0" lvl="0" marL="0" rtl="0" algn="l">
                        <a:spcBef>
                          <a:spcPts val="0"/>
                        </a:spcBef>
                        <a:spcAft>
                          <a:spcPts val="0"/>
                        </a:spcAft>
                        <a:buNone/>
                      </a:pPr>
                      <a:r>
                        <a:rPr b="1" lang="en">
                          <a:latin typeface="DM Sans"/>
                          <a:ea typeface="DM Sans"/>
                          <a:cs typeface="DM Sans"/>
                          <a:sym typeface="DM Sans"/>
                        </a:rPr>
                        <a:t>Probably not a good fit</a:t>
                      </a:r>
                      <a:r>
                        <a:rPr b="1" lang="en">
                          <a:latin typeface="DM Sans"/>
                          <a:ea typeface="DM Sans"/>
                          <a:cs typeface="DM Sans"/>
                          <a:sym typeface="DM Sans"/>
                        </a:rPr>
                        <a:t> (yet)</a:t>
                      </a:r>
                      <a:endParaRPr b="1">
                        <a:latin typeface="DM Sans"/>
                        <a:ea typeface="DM Sans"/>
                        <a:cs typeface="DM Sans"/>
                        <a:sym typeface="DM Sans"/>
                      </a:endParaRPr>
                    </a:p>
                  </a:txBody>
                  <a:tcPr marT="91425" marB="91425" marR="91425" marL="91425">
                    <a:solidFill>
                      <a:srgbClr val="EA9999"/>
                    </a:solidFill>
                  </a:tcPr>
                </a:tc>
              </a:tr>
              <a:tr h="2757050">
                <a:tc>
                  <a:txBody>
                    <a:bodyPr/>
                    <a:lstStyle/>
                    <a:p>
                      <a:pPr indent="0" lvl="0" marL="0" rtl="0" algn="l">
                        <a:spcBef>
                          <a:spcPts val="0"/>
                        </a:spcBef>
                        <a:spcAft>
                          <a:spcPts val="0"/>
                        </a:spcAft>
                        <a:buNone/>
                      </a:pPr>
                      <a:r>
                        <a:rPr b="1" lang="en" sz="1100">
                          <a:latin typeface="DM Sans"/>
                          <a:ea typeface="DM Sans"/>
                          <a:cs typeface="DM Sans"/>
                          <a:sym typeface="DM Sans"/>
                        </a:rPr>
                        <a:t>Customers who…</a:t>
                      </a:r>
                      <a:endParaRPr b="1" sz="1100">
                        <a:latin typeface="DM Sans"/>
                        <a:ea typeface="DM Sans"/>
                        <a:cs typeface="DM Sans"/>
                        <a:sym typeface="DM Sans"/>
                      </a:endParaRPr>
                    </a:p>
                    <a:p>
                      <a:pPr indent="-298450" lvl="0" marL="457200" rtl="0" algn="l">
                        <a:lnSpc>
                          <a:spcPct val="115000"/>
                        </a:lnSpc>
                        <a:spcBef>
                          <a:spcPts val="800"/>
                        </a:spcBef>
                        <a:spcAft>
                          <a:spcPts val="0"/>
                        </a:spcAft>
                        <a:buSzPts val="1100"/>
                        <a:buFont typeface="DM Sans"/>
                        <a:buChar char="✘"/>
                      </a:pPr>
                      <a:r>
                        <a:rPr lang="en" sz="1100">
                          <a:latin typeface="DM Sans"/>
                          <a:ea typeface="DM Sans"/>
                          <a:cs typeface="DM Sans"/>
                          <a:sym typeface="DM Sans"/>
                        </a:rPr>
                        <a:t>Are doing on-prem to on-prem operational workloads</a:t>
                      </a:r>
                      <a:endParaRPr sz="1100">
                        <a:latin typeface="DM Sans"/>
                        <a:ea typeface="DM Sans"/>
                        <a:cs typeface="DM Sans"/>
                        <a:sym typeface="DM Sans"/>
                      </a:endParaRPr>
                    </a:p>
                    <a:p>
                      <a:pPr indent="-298450" lvl="0" marL="457200" rtl="0" algn="l">
                        <a:lnSpc>
                          <a:spcPct val="115000"/>
                        </a:lnSpc>
                        <a:spcBef>
                          <a:spcPts val="800"/>
                        </a:spcBef>
                        <a:spcAft>
                          <a:spcPts val="0"/>
                        </a:spcAft>
                        <a:buSzPts val="1100"/>
                        <a:buFont typeface="DM Sans"/>
                        <a:buChar char="✘"/>
                      </a:pPr>
                      <a:r>
                        <a:rPr lang="en" sz="1100">
                          <a:latin typeface="DM Sans"/>
                          <a:ea typeface="DM Sans"/>
                          <a:cs typeface="DM Sans"/>
                          <a:sym typeface="DM Sans"/>
                        </a:rPr>
                        <a:t>Have real-time (sub 1-min latency) requirements</a:t>
                      </a:r>
                      <a:endParaRPr sz="1100">
                        <a:latin typeface="DM Sans"/>
                        <a:ea typeface="DM Sans"/>
                        <a:cs typeface="DM Sans"/>
                        <a:sym typeface="DM Sans"/>
                      </a:endParaRPr>
                    </a:p>
                    <a:p>
                      <a:pPr indent="-298450" lvl="0" marL="457200" rtl="0" algn="l">
                        <a:lnSpc>
                          <a:spcPct val="115000"/>
                        </a:lnSpc>
                        <a:spcBef>
                          <a:spcPts val="800"/>
                        </a:spcBef>
                        <a:spcAft>
                          <a:spcPts val="0"/>
                        </a:spcAft>
                        <a:buSzPts val="1100"/>
                        <a:buFont typeface="DM Sans"/>
                        <a:buChar char="✘"/>
                      </a:pPr>
                      <a:r>
                        <a:rPr lang="en" sz="1100">
                          <a:latin typeface="DM Sans"/>
                          <a:ea typeface="DM Sans"/>
                          <a:cs typeface="DM Sans"/>
                          <a:sym typeface="DM Sans"/>
                        </a:rPr>
                        <a:t>Have extremely high throughput requirements</a:t>
                      </a:r>
                      <a:endParaRPr sz="1100">
                        <a:latin typeface="DM Sans"/>
                        <a:ea typeface="DM Sans"/>
                        <a:cs typeface="DM Sans"/>
                        <a:sym typeface="DM Sans"/>
                      </a:endParaRPr>
                    </a:p>
                    <a:p>
                      <a:pPr indent="-298450" lvl="0" marL="457200" rtl="0" algn="l">
                        <a:lnSpc>
                          <a:spcPct val="115000"/>
                        </a:lnSpc>
                        <a:spcBef>
                          <a:spcPts val="800"/>
                        </a:spcBef>
                        <a:spcAft>
                          <a:spcPts val="0"/>
                        </a:spcAft>
                        <a:buSzPts val="1100"/>
                        <a:buFont typeface="DM Sans"/>
                        <a:buChar char="✘"/>
                      </a:pPr>
                      <a:r>
                        <a:rPr lang="en" sz="1100">
                          <a:latin typeface="DM Sans"/>
                          <a:ea typeface="DM Sans"/>
                          <a:cs typeface="DM Sans"/>
                          <a:sym typeface="DM Sans"/>
                        </a:rPr>
                        <a:t>Have a lot of configuration requirements e.g. renaming columns </a:t>
                      </a:r>
                      <a:r>
                        <a:rPr lang="en" sz="1100">
                          <a:latin typeface="DM Sans"/>
                          <a:ea typeface="DM Sans"/>
                          <a:cs typeface="DM Sans"/>
                          <a:sym typeface="DM Sans"/>
                        </a:rPr>
                        <a:t>or</a:t>
                      </a:r>
                      <a:r>
                        <a:rPr lang="en" sz="1100">
                          <a:latin typeface="DM Sans"/>
                          <a:ea typeface="DM Sans"/>
                          <a:cs typeface="DM Sans"/>
                          <a:sym typeface="DM Sans"/>
                        </a:rPr>
                        <a:t> tables, filtering data, custom slicing etc</a:t>
                      </a:r>
                      <a:endParaRPr sz="1100">
                        <a:latin typeface="DM Sans"/>
                        <a:ea typeface="DM Sans"/>
                        <a:cs typeface="DM Sans"/>
                        <a:sym typeface="DM Sans"/>
                      </a:endParaRPr>
                    </a:p>
                    <a:p>
                      <a:pPr indent="-298450" lvl="0" marL="457200" rtl="0" algn="l">
                        <a:lnSpc>
                          <a:spcPct val="115000"/>
                        </a:lnSpc>
                        <a:spcBef>
                          <a:spcPts val="800"/>
                        </a:spcBef>
                        <a:spcAft>
                          <a:spcPts val="0"/>
                        </a:spcAft>
                        <a:buSzPts val="1100"/>
                        <a:buFont typeface="DM Sans"/>
                        <a:buChar char="✘"/>
                      </a:pPr>
                      <a:r>
                        <a:rPr lang="en" sz="1100">
                          <a:latin typeface="DM Sans"/>
                          <a:ea typeface="DM Sans"/>
                          <a:cs typeface="DM Sans"/>
                          <a:sym typeface="DM Sans"/>
                        </a:rPr>
                        <a:t>Tend to move slowly or are very risk averse</a:t>
                      </a:r>
                      <a:endParaRPr sz="1100">
                        <a:latin typeface="DM Sans"/>
                        <a:ea typeface="DM Sans"/>
                        <a:cs typeface="DM Sans"/>
                        <a:sym typeface="DM Sans"/>
                      </a:endParaRPr>
                    </a:p>
                    <a:p>
                      <a:pPr indent="-298450" lvl="0" marL="457200" rtl="0" algn="l">
                        <a:lnSpc>
                          <a:spcPct val="115000"/>
                        </a:lnSpc>
                        <a:spcBef>
                          <a:spcPts val="800"/>
                        </a:spcBef>
                        <a:spcAft>
                          <a:spcPts val="0"/>
                        </a:spcAft>
                        <a:buSzPts val="1100"/>
                        <a:buFont typeface="DM Sans"/>
                        <a:buChar char="✘"/>
                      </a:pPr>
                      <a:r>
                        <a:rPr lang="en" sz="1100">
                          <a:latin typeface="DM Sans"/>
                          <a:ea typeface="DM Sans"/>
                          <a:cs typeface="DM Sans"/>
                          <a:sym typeface="DM Sans"/>
                        </a:rPr>
                        <a:t>Require the control plane to be self-hosted</a:t>
                      </a:r>
                      <a:endParaRPr sz="1100">
                        <a:latin typeface="DM Sans"/>
                        <a:ea typeface="DM Sans"/>
                        <a:cs typeface="DM Sans"/>
                        <a:sym typeface="DM Sans"/>
                      </a:endParaRPr>
                    </a:p>
                    <a:p>
                      <a:pPr indent="-298450" lvl="0" marL="457200" rtl="0" algn="l">
                        <a:lnSpc>
                          <a:spcPct val="115000"/>
                        </a:lnSpc>
                        <a:spcBef>
                          <a:spcPts val="800"/>
                        </a:spcBef>
                        <a:spcAft>
                          <a:spcPts val="0"/>
                        </a:spcAft>
                        <a:buSzPts val="1100"/>
                        <a:buFont typeface="DM Sans"/>
                        <a:buChar char="✘"/>
                      </a:pPr>
                      <a:r>
                        <a:rPr lang="en" sz="1100">
                          <a:latin typeface="DM Sans"/>
                          <a:ea typeface="DM Sans"/>
                          <a:cs typeface="DM Sans"/>
                          <a:sym typeface="DM Sans"/>
                        </a:rPr>
                        <a:t>Are moving mission-critical workloads</a:t>
                      </a:r>
                      <a:endParaRPr sz="1100">
                        <a:latin typeface="DM Sans"/>
                        <a:ea typeface="DM Sans"/>
                        <a:cs typeface="DM Sans"/>
                        <a:sym typeface="DM Sans"/>
                      </a:endParaRPr>
                    </a:p>
                  </a:txBody>
                  <a:tcPr marT="91425" marB="91425" marR="91425" marL="91425">
                    <a:solidFill>
                      <a:srgbClr val="FFFFFF"/>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Fivetran">
  <a:themeElements>
    <a:clrScheme name="Simple Light">
      <a:dk1>
        <a:srgbClr val="222222"/>
      </a:dk1>
      <a:lt1>
        <a:srgbClr val="FFFFFF"/>
      </a:lt1>
      <a:dk2>
        <a:srgbClr val="EEEEEE"/>
      </a:dk2>
      <a:lt2>
        <a:srgbClr val="222222"/>
      </a:lt2>
      <a:accent1>
        <a:srgbClr val="002040"/>
      </a:accent1>
      <a:accent2>
        <a:srgbClr val="007FFF"/>
      </a:accent2>
      <a:accent3>
        <a:srgbClr val="C9E4EA"/>
      </a:accent3>
      <a:accent4>
        <a:srgbClr val="494949"/>
      </a:accent4>
      <a:accent5>
        <a:srgbClr val="C1C1C1"/>
      </a:accent5>
      <a:accent6>
        <a:srgbClr val="C2C7CC"/>
      </a:accent6>
      <a:hlink>
        <a:srgbClr val="007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ivetran">
  <a:themeElements>
    <a:clrScheme name="Simple Light">
      <a:dk1>
        <a:srgbClr val="001525"/>
      </a:dk1>
      <a:lt1>
        <a:srgbClr val="FFFFFF"/>
      </a:lt1>
      <a:dk2>
        <a:srgbClr val="F7F8FA"/>
      </a:dk2>
      <a:lt2>
        <a:srgbClr val="222222"/>
      </a:lt2>
      <a:accent1>
        <a:srgbClr val="001525"/>
      </a:accent1>
      <a:accent2>
        <a:srgbClr val="306BEA"/>
      </a:accent2>
      <a:accent3>
        <a:srgbClr val="85B4FF"/>
      </a:accent3>
      <a:accent4>
        <a:srgbClr val="F3F0EC"/>
      </a:accent4>
      <a:accent5>
        <a:srgbClr val="D0D3D9"/>
      </a:accent5>
      <a:accent6>
        <a:srgbClr val="C6DDFF"/>
      </a:accent6>
      <a:hlink>
        <a:srgbClr val="306BE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